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48" r:id="rId1"/>
  </p:sldMasterIdLst>
  <p:sldIdLst>
    <p:sldId id="256" r:id="rId2"/>
    <p:sldId id="296" r:id="rId3"/>
    <p:sldId id="294" r:id="rId4"/>
    <p:sldId id="295" r:id="rId5"/>
    <p:sldId id="257" r:id="rId6"/>
    <p:sldId id="258" r:id="rId7"/>
    <p:sldId id="259" r:id="rId8"/>
    <p:sldId id="260" r:id="rId9"/>
    <p:sldId id="261" r:id="rId10"/>
    <p:sldId id="262" r:id="rId11"/>
    <p:sldId id="263" r:id="rId12"/>
    <p:sldId id="264" r:id="rId13"/>
    <p:sldId id="283" r:id="rId14"/>
    <p:sldId id="265" r:id="rId15"/>
    <p:sldId id="284" r:id="rId16"/>
    <p:sldId id="285" r:id="rId17"/>
    <p:sldId id="266" r:id="rId18"/>
    <p:sldId id="286" r:id="rId19"/>
    <p:sldId id="267" r:id="rId20"/>
    <p:sldId id="292" r:id="rId21"/>
    <p:sldId id="268" r:id="rId22"/>
    <p:sldId id="287" r:id="rId23"/>
    <p:sldId id="270" r:id="rId24"/>
    <p:sldId id="288" r:id="rId25"/>
    <p:sldId id="269" r:id="rId26"/>
    <p:sldId id="271" r:id="rId27"/>
    <p:sldId id="274" r:id="rId28"/>
    <p:sldId id="272" r:id="rId29"/>
    <p:sldId id="273" r:id="rId30"/>
    <p:sldId id="275" r:id="rId31"/>
    <p:sldId id="276" r:id="rId32"/>
    <p:sldId id="289" r:id="rId33"/>
    <p:sldId id="281" r:id="rId34"/>
    <p:sldId id="293" r:id="rId35"/>
    <p:sldId id="277" r:id="rId36"/>
    <p:sldId id="278" r:id="rId37"/>
    <p:sldId id="279" r:id="rId38"/>
    <p:sldId id="291" r:id="rId39"/>
    <p:sldId id="280" r:id="rId40"/>
    <p:sldId id="282" r:id="rId41"/>
    <p:sldId id="29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oslava Stancova" userId="61da32fca43c707f" providerId="LiveId" clId="{DF8464D3-9009-49DE-970E-03A42A2EC09A}"/>
    <pc:docChg chg="undo custSel addSld modSld">
      <pc:chgData name="Jaroslava Stancova" userId="61da32fca43c707f" providerId="LiveId" clId="{DF8464D3-9009-49DE-970E-03A42A2EC09A}" dt="2022-03-02T08:10:07.275" v="7023" actId="1440"/>
      <pc:docMkLst>
        <pc:docMk/>
      </pc:docMkLst>
      <pc:sldChg chg="modSp mod">
        <pc:chgData name="Jaroslava Stancova" userId="61da32fca43c707f" providerId="LiveId" clId="{DF8464D3-9009-49DE-970E-03A42A2EC09A}" dt="2022-02-28T18:26:00.408" v="5855" actId="2711"/>
        <pc:sldMkLst>
          <pc:docMk/>
          <pc:sldMk cId="351685122" sldId="256"/>
        </pc:sldMkLst>
        <pc:spChg chg="mod">
          <ac:chgData name="Jaroslava Stancova" userId="61da32fca43c707f" providerId="LiveId" clId="{DF8464D3-9009-49DE-970E-03A42A2EC09A}" dt="2022-02-28T18:25:51.323" v="5854" actId="2711"/>
          <ac:spMkLst>
            <pc:docMk/>
            <pc:sldMk cId="351685122" sldId="256"/>
            <ac:spMk id="2" creationId="{18966A56-3897-453E-8688-A3DCFD73C8A3}"/>
          </ac:spMkLst>
        </pc:spChg>
        <pc:spChg chg="mod">
          <ac:chgData name="Jaroslava Stancova" userId="61da32fca43c707f" providerId="LiveId" clId="{DF8464D3-9009-49DE-970E-03A42A2EC09A}" dt="2022-02-28T18:26:00.408" v="5855" actId="2711"/>
          <ac:spMkLst>
            <pc:docMk/>
            <pc:sldMk cId="351685122" sldId="256"/>
            <ac:spMk id="3" creationId="{D3452D34-0A1B-4381-AD62-9C1DF74C5BCD}"/>
          </ac:spMkLst>
        </pc:spChg>
      </pc:sldChg>
      <pc:sldChg chg="modSp mod">
        <pc:chgData name="Jaroslava Stancova" userId="61da32fca43c707f" providerId="LiveId" clId="{DF8464D3-9009-49DE-970E-03A42A2EC09A}" dt="2022-03-02T07:52:04.172" v="6701" actId="403"/>
        <pc:sldMkLst>
          <pc:docMk/>
          <pc:sldMk cId="3636596763" sldId="257"/>
        </pc:sldMkLst>
        <pc:spChg chg="mod">
          <ac:chgData name="Jaroslava Stancova" userId="61da32fca43c707f" providerId="LiveId" clId="{DF8464D3-9009-49DE-970E-03A42A2EC09A}" dt="2022-02-28T18:27:45.358" v="5874" actId="113"/>
          <ac:spMkLst>
            <pc:docMk/>
            <pc:sldMk cId="3636596763" sldId="257"/>
            <ac:spMk id="2" creationId="{52B20E4A-834E-4947-9B52-5DD4EA508238}"/>
          </ac:spMkLst>
        </pc:spChg>
        <pc:spChg chg="mod">
          <ac:chgData name="Jaroslava Stancova" userId="61da32fca43c707f" providerId="LiveId" clId="{DF8464D3-9009-49DE-970E-03A42A2EC09A}" dt="2022-03-02T07:52:04.172" v="6701" actId="403"/>
          <ac:spMkLst>
            <pc:docMk/>
            <pc:sldMk cId="3636596763" sldId="257"/>
            <ac:spMk id="3" creationId="{7C2C736D-B909-455D-B6F0-FB06E19611B6}"/>
          </ac:spMkLst>
        </pc:spChg>
      </pc:sldChg>
      <pc:sldChg chg="modSp mod">
        <pc:chgData name="Jaroslava Stancova" userId="61da32fca43c707f" providerId="LiveId" clId="{DF8464D3-9009-49DE-970E-03A42A2EC09A}" dt="2022-03-02T07:52:27.957" v="6704" actId="27636"/>
        <pc:sldMkLst>
          <pc:docMk/>
          <pc:sldMk cId="4089516894" sldId="258"/>
        </pc:sldMkLst>
        <pc:spChg chg="mod">
          <ac:chgData name="Jaroslava Stancova" userId="61da32fca43c707f" providerId="LiveId" clId="{DF8464D3-9009-49DE-970E-03A42A2EC09A}" dt="2022-02-28T18:27:22.762" v="5869" actId="113"/>
          <ac:spMkLst>
            <pc:docMk/>
            <pc:sldMk cId="4089516894" sldId="258"/>
            <ac:spMk id="2" creationId="{64293697-D158-4A39-A7E0-EBDDFAA123B3}"/>
          </ac:spMkLst>
        </pc:spChg>
        <pc:spChg chg="mod">
          <ac:chgData name="Jaroslava Stancova" userId="61da32fca43c707f" providerId="LiveId" clId="{DF8464D3-9009-49DE-970E-03A42A2EC09A}" dt="2022-03-02T07:52:27.957" v="6704" actId="27636"/>
          <ac:spMkLst>
            <pc:docMk/>
            <pc:sldMk cId="4089516894" sldId="258"/>
            <ac:spMk id="3" creationId="{F013FEEF-3EE6-4646-98B2-CDBB8240767A}"/>
          </ac:spMkLst>
        </pc:spChg>
      </pc:sldChg>
      <pc:sldChg chg="modSp mod">
        <pc:chgData name="Jaroslava Stancova" userId="61da32fca43c707f" providerId="LiveId" clId="{DF8464D3-9009-49DE-970E-03A42A2EC09A}" dt="2022-02-28T18:28:00.589" v="5876" actId="113"/>
        <pc:sldMkLst>
          <pc:docMk/>
          <pc:sldMk cId="432805053" sldId="259"/>
        </pc:sldMkLst>
        <pc:spChg chg="mod">
          <ac:chgData name="Jaroslava Stancova" userId="61da32fca43c707f" providerId="LiveId" clId="{DF8464D3-9009-49DE-970E-03A42A2EC09A}" dt="2022-02-28T18:28:00.589" v="5876" actId="113"/>
          <ac:spMkLst>
            <pc:docMk/>
            <pc:sldMk cId="432805053" sldId="259"/>
            <ac:spMk id="2" creationId="{760EA46E-1D57-4A6F-8AE4-12A4C60332C6}"/>
          </ac:spMkLst>
        </pc:spChg>
      </pc:sldChg>
      <pc:sldChg chg="modSp mod">
        <pc:chgData name="Jaroslava Stancova" userId="61da32fca43c707f" providerId="LiveId" clId="{DF8464D3-9009-49DE-970E-03A42A2EC09A}" dt="2022-02-28T18:28:15.765" v="5878" actId="113"/>
        <pc:sldMkLst>
          <pc:docMk/>
          <pc:sldMk cId="450093818" sldId="260"/>
        </pc:sldMkLst>
        <pc:spChg chg="mod">
          <ac:chgData name="Jaroslava Stancova" userId="61da32fca43c707f" providerId="LiveId" clId="{DF8464D3-9009-49DE-970E-03A42A2EC09A}" dt="2022-02-28T18:28:15.765" v="5878" actId="113"/>
          <ac:spMkLst>
            <pc:docMk/>
            <pc:sldMk cId="450093818" sldId="260"/>
            <ac:spMk id="2" creationId="{84B5B4F4-F0C5-4997-B2B5-92A9203C08A4}"/>
          </ac:spMkLst>
        </pc:spChg>
      </pc:sldChg>
      <pc:sldChg chg="addSp modSp mod modClrScheme chgLayout">
        <pc:chgData name="Jaroslava Stancova" userId="61da32fca43c707f" providerId="LiveId" clId="{DF8464D3-9009-49DE-970E-03A42A2EC09A}" dt="2022-03-02T07:53:01.203" v="6706" actId="20577"/>
        <pc:sldMkLst>
          <pc:docMk/>
          <pc:sldMk cId="1228710436" sldId="261"/>
        </pc:sldMkLst>
        <pc:spChg chg="mod ord">
          <ac:chgData name="Jaroslava Stancova" userId="61da32fca43c707f" providerId="LiveId" clId="{DF8464D3-9009-49DE-970E-03A42A2EC09A}" dt="2022-02-28T18:28:49.353" v="5881" actId="700"/>
          <ac:spMkLst>
            <pc:docMk/>
            <pc:sldMk cId="1228710436" sldId="261"/>
            <ac:spMk id="2" creationId="{B23DC3C9-1445-4397-AF41-6EF44C00093A}"/>
          </ac:spMkLst>
        </pc:spChg>
        <pc:spChg chg="add mod ord">
          <ac:chgData name="Jaroslava Stancova" userId="61da32fca43c707f" providerId="LiveId" clId="{DF8464D3-9009-49DE-970E-03A42A2EC09A}" dt="2022-03-02T07:53:01.203" v="6706" actId="20577"/>
          <ac:spMkLst>
            <pc:docMk/>
            <pc:sldMk cId="1228710436" sldId="261"/>
            <ac:spMk id="3" creationId="{EA09A46D-82C0-4D3D-AEBE-3D1961BF45C1}"/>
          </ac:spMkLst>
        </pc:spChg>
        <pc:picChg chg="mod ord modCrop">
          <ac:chgData name="Jaroslava Stancova" userId="61da32fca43c707f" providerId="LiveId" clId="{DF8464D3-9009-49DE-970E-03A42A2EC09A}" dt="2022-02-28T18:28:49.353" v="5881" actId="700"/>
          <ac:picMkLst>
            <pc:docMk/>
            <pc:sldMk cId="1228710436" sldId="261"/>
            <ac:picMk id="5" creationId="{4026AF46-52BD-47E7-9258-853146A157A8}"/>
          </ac:picMkLst>
        </pc:picChg>
      </pc:sldChg>
      <pc:sldChg chg="modSp mod">
        <pc:chgData name="Jaroslava Stancova" userId="61da32fca43c707f" providerId="LiveId" clId="{DF8464D3-9009-49DE-970E-03A42A2EC09A}" dt="2022-02-28T18:30:23.756" v="5963" actId="113"/>
        <pc:sldMkLst>
          <pc:docMk/>
          <pc:sldMk cId="1483826372" sldId="262"/>
        </pc:sldMkLst>
        <pc:spChg chg="mod">
          <ac:chgData name="Jaroslava Stancova" userId="61da32fca43c707f" providerId="LiveId" clId="{DF8464D3-9009-49DE-970E-03A42A2EC09A}" dt="2022-02-28T18:30:23.756" v="5963" actId="113"/>
          <ac:spMkLst>
            <pc:docMk/>
            <pc:sldMk cId="1483826372" sldId="262"/>
            <ac:spMk id="2" creationId="{DEC26D48-6592-4FF4-981C-2A3A1D253FE2}"/>
          </ac:spMkLst>
        </pc:spChg>
      </pc:sldChg>
      <pc:sldChg chg="modSp mod">
        <pc:chgData name="Jaroslava Stancova" userId="61da32fca43c707f" providerId="LiveId" clId="{DF8464D3-9009-49DE-970E-03A42A2EC09A}" dt="2022-02-28T18:30:42.377" v="5968" actId="27636"/>
        <pc:sldMkLst>
          <pc:docMk/>
          <pc:sldMk cId="3083708978" sldId="263"/>
        </pc:sldMkLst>
        <pc:spChg chg="mod">
          <ac:chgData name="Jaroslava Stancova" userId="61da32fca43c707f" providerId="LiveId" clId="{DF8464D3-9009-49DE-970E-03A42A2EC09A}" dt="2022-02-28T18:30:33.512" v="5965" actId="2711"/>
          <ac:spMkLst>
            <pc:docMk/>
            <pc:sldMk cId="3083708978" sldId="263"/>
            <ac:spMk id="2" creationId="{5763ADAE-E5CD-4A25-9C1D-013AC3C929E4}"/>
          </ac:spMkLst>
        </pc:spChg>
        <pc:spChg chg="mod">
          <ac:chgData name="Jaroslava Stancova" userId="61da32fca43c707f" providerId="LiveId" clId="{DF8464D3-9009-49DE-970E-03A42A2EC09A}" dt="2022-02-28T18:30:42.377" v="5968" actId="27636"/>
          <ac:spMkLst>
            <pc:docMk/>
            <pc:sldMk cId="3083708978" sldId="263"/>
            <ac:spMk id="3" creationId="{9FE0F7C0-983F-4E6C-9E83-54D918C7554A}"/>
          </ac:spMkLst>
        </pc:spChg>
      </pc:sldChg>
      <pc:sldChg chg="modSp mod">
        <pc:chgData name="Jaroslava Stancova" userId="61da32fca43c707f" providerId="LiveId" clId="{DF8464D3-9009-49DE-970E-03A42A2EC09A}" dt="2022-03-02T07:54:21.343" v="6759" actId="20577"/>
        <pc:sldMkLst>
          <pc:docMk/>
          <pc:sldMk cId="3250057855" sldId="264"/>
        </pc:sldMkLst>
        <pc:spChg chg="mod">
          <ac:chgData name="Jaroslava Stancova" userId="61da32fca43c707f" providerId="LiveId" clId="{DF8464D3-9009-49DE-970E-03A42A2EC09A}" dt="2022-02-28T18:31:06.047" v="5970" actId="113"/>
          <ac:spMkLst>
            <pc:docMk/>
            <pc:sldMk cId="3250057855" sldId="264"/>
            <ac:spMk id="2" creationId="{7F241589-9C9B-4752-90B2-EE37F6D0573A}"/>
          </ac:spMkLst>
        </pc:spChg>
        <pc:spChg chg="mod">
          <ac:chgData name="Jaroslava Stancova" userId="61da32fca43c707f" providerId="LiveId" clId="{DF8464D3-9009-49DE-970E-03A42A2EC09A}" dt="2022-03-02T07:54:21.343" v="6759" actId="20577"/>
          <ac:spMkLst>
            <pc:docMk/>
            <pc:sldMk cId="3250057855" sldId="264"/>
            <ac:spMk id="3" creationId="{4FF2DC45-829C-4856-9CB1-7D00BE5C5731}"/>
          </ac:spMkLst>
        </pc:spChg>
      </pc:sldChg>
      <pc:sldChg chg="modSp mod">
        <pc:chgData name="Jaroslava Stancova" userId="61da32fca43c707f" providerId="LiveId" clId="{DF8464D3-9009-49DE-970E-03A42A2EC09A}" dt="2022-03-02T07:55:47.238" v="6772" actId="123"/>
        <pc:sldMkLst>
          <pc:docMk/>
          <pc:sldMk cId="556983749" sldId="265"/>
        </pc:sldMkLst>
        <pc:spChg chg="mod">
          <ac:chgData name="Jaroslava Stancova" userId="61da32fca43c707f" providerId="LiveId" clId="{DF8464D3-9009-49DE-970E-03A42A2EC09A}" dt="2022-02-28T18:32:56.897" v="6007" actId="113"/>
          <ac:spMkLst>
            <pc:docMk/>
            <pc:sldMk cId="556983749" sldId="265"/>
            <ac:spMk id="2" creationId="{A2AC9BAA-91F5-4860-AF73-747DE88250D7}"/>
          </ac:spMkLst>
        </pc:spChg>
        <pc:spChg chg="mod">
          <ac:chgData name="Jaroslava Stancova" userId="61da32fca43c707f" providerId="LiveId" clId="{DF8464D3-9009-49DE-970E-03A42A2EC09A}" dt="2022-03-02T07:55:47.238" v="6772" actId="123"/>
          <ac:spMkLst>
            <pc:docMk/>
            <pc:sldMk cId="556983749" sldId="265"/>
            <ac:spMk id="3" creationId="{4D4A4EF2-6530-48CF-B624-AF13AF283F26}"/>
          </ac:spMkLst>
        </pc:spChg>
      </pc:sldChg>
      <pc:sldChg chg="modSp mod">
        <pc:chgData name="Jaroslava Stancova" userId="61da32fca43c707f" providerId="LiveId" clId="{DF8464D3-9009-49DE-970E-03A42A2EC09A}" dt="2022-03-02T07:56:19.717" v="6773" actId="123"/>
        <pc:sldMkLst>
          <pc:docMk/>
          <pc:sldMk cId="2258604098" sldId="266"/>
        </pc:sldMkLst>
        <pc:spChg chg="mod">
          <ac:chgData name="Jaroslava Stancova" userId="61da32fca43c707f" providerId="LiveId" clId="{DF8464D3-9009-49DE-970E-03A42A2EC09A}" dt="2022-02-28T18:33:54.608" v="6018" actId="113"/>
          <ac:spMkLst>
            <pc:docMk/>
            <pc:sldMk cId="2258604098" sldId="266"/>
            <ac:spMk id="2" creationId="{10536960-88EF-4141-B886-2B613260161D}"/>
          </ac:spMkLst>
        </pc:spChg>
        <pc:spChg chg="mod">
          <ac:chgData name="Jaroslava Stancova" userId="61da32fca43c707f" providerId="LiveId" clId="{DF8464D3-9009-49DE-970E-03A42A2EC09A}" dt="2022-03-02T07:56:19.717" v="6773" actId="123"/>
          <ac:spMkLst>
            <pc:docMk/>
            <pc:sldMk cId="2258604098" sldId="266"/>
            <ac:spMk id="3" creationId="{F598300F-9CF8-4002-9577-7FE26C6275BF}"/>
          </ac:spMkLst>
        </pc:spChg>
      </pc:sldChg>
      <pc:sldChg chg="addSp delSp modSp mod">
        <pc:chgData name="Jaroslava Stancova" userId="61da32fca43c707f" providerId="LiveId" clId="{DF8464D3-9009-49DE-970E-03A42A2EC09A}" dt="2022-03-02T07:56:51.609" v="6776" actId="123"/>
        <pc:sldMkLst>
          <pc:docMk/>
          <pc:sldMk cId="1706361847" sldId="267"/>
        </pc:sldMkLst>
        <pc:spChg chg="mod">
          <ac:chgData name="Jaroslava Stancova" userId="61da32fca43c707f" providerId="LiveId" clId="{DF8464D3-9009-49DE-970E-03A42A2EC09A}" dt="2022-02-28T18:34:19.520" v="6023" actId="113"/>
          <ac:spMkLst>
            <pc:docMk/>
            <pc:sldMk cId="1706361847" sldId="267"/>
            <ac:spMk id="2" creationId="{BC664FB6-16E7-4DF8-ACC3-540D13FDFCFE}"/>
          </ac:spMkLst>
        </pc:spChg>
        <pc:spChg chg="del">
          <ac:chgData name="Jaroslava Stancova" userId="61da32fca43c707f" providerId="LiveId" clId="{DF8464D3-9009-49DE-970E-03A42A2EC09A}" dt="2022-02-28T17:08:25.699" v="2678"/>
          <ac:spMkLst>
            <pc:docMk/>
            <pc:sldMk cId="1706361847" sldId="267"/>
            <ac:spMk id="3" creationId="{41492714-F994-4E3D-9F95-F43A5CD5F6F4}"/>
          </ac:spMkLst>
        </pc:spChg>
        <pc:spChg chg="add del mod">
          <ac:chgData name="Jaroslava Stancova" userId="61da32fca43c707f" providerId="LiveId" clId="{DF8464D3-9009-49DE-970E-03A42A2EC09A}" dt="2022-02-28T17:08:25.699" v="2678"/>
          <ac:spMkLst>
            <pc:docMk/>
            <pc:sldMk cId="1706361847" sldId="267"/>
            <ac:spMk id="4" creationId="{1638C717-55DE-4A3C-AAE3-22C9FD6B9E1E}"/>
          </ac:spMkLst>
        </pc:spChg>
        <pc:spChg chg="add mod">
          <ac:chgData name="Jaroslava Stancova" userId="61da32fca43c707f" providerId="LiveId" clId="{DF8464D3-9009-49DE-970E-03A42A2EC09A}" dt="2022-03-02T07:56:51.609" v="6776" actId="123"/>
          <ac:spMkLst>
            <pc:docMk/>
            <pc:sldMk cId="1706361847" sldId="267"/>
            <ac:spMk id="5" creationId="{E95958B8-187E-42B6-BFEC-7540E592749F}"/>
          </ac:spMkLst>
        </pc:spChg>
      </pc:sldChg>
      <pc:sldChg chg="modSp mod">
        <pc:chgData name="Jaroslava Stancova" userId="61da32fca43c707f" providerId="LiveId" clId="{DF8464D3-9009-49DE-970E-03A42A2EC09A}" dt="2022-03-02T07:58:22.328" v="6842" actId="20577"/>
        <pc:sldMkLst>
          <pc:docMk/>
          <pc:sldMk cId="1445874259" sldId="268"/>
        </pc:sldMkLst>
        <pc:spChg chg="mod">
          <ac:chgData name="Jaroslava Stancova" userId="61da32fca43c707f" providerId="LiveId" clId="{DF8464D3-9009-49DE-970E-03A42A2EC09A}" dt="2022-02-28T18:34:58.816" v="6030" actId="113"/>
          <ac:spMkLst>
            <pc:docMk/>
            <pc:sldMk cId="1445874259" sldId="268"/>
            <ac:spMk id="2" creationId="{FDF28E25-8462-41E1-94F8-6C9D49AB9B1D}"/>
          </ac:spMkLst>
        </pc:spChg>
        <pc:spChg chg="mod">
          <ac:chgData name="Jaroslava Stancova" userId="61da32fca43c707f" providerId="LiveId" clId="{DF8464D3-9009-49DE-970E-03A42A2EC09A}" dt="2022-03-02T07:58:22.328" v="6842" actId="20577"/>
          <ac:spMkLst>
            <pc:docMk/>
            <pc:sldMk cId="1445874259" sldId="268"/>
            <ac:spMk id="3" creationId="{CB7D42D9-1B2B-4925-87CF-D5B8A4F190B3}"/>
          </ac:spMkLst>
        </pc:spChg>
      </pc:sldChg>
      <pc:sldChg chg="addSp delSp modSp mod modClrScheme chgLayout">
        <pc:chgData name="Jaroslava Stancova" userId="61da32fca43c707f" providerId="LiveId" clId="{DF8464D3-9009-49DE-970E-03A42A2EC09A}" dt="2022-02-28T18:37:05.779" v="6052" actId="20577"/>
        <pc:sldMkLst>
          <pc:docMk/>
          <pc:sldMk cId="614535479" sldId="269"/>
        </pc:sldMkLst>
        <pc:spChg chg="mod ord">
          <ac:chgData name="Jaroslava Stancova" userId="61da32fca43c707f" providerId="LiveId" clId="{DF8464D3-9009-49DE-970E-03A42A2EC09A}" dt="2022-02-28T18:36:38.892" v="6045" actId="2711"/>
          <ac:spMkLst>
            <pc:docMk/>
            <pc:sldMk cId="614535479" sldId="269"/>
            <ac:spMk id="2" creationId="{DCB08D57-A681-4B9B-ACB7-F5FF1C2F27FA}"/>
          </ac:spMkLst>
        </pc:spChg>
        <pc:spChg chg="del">
          <ac:chgData name="Jaroslava Stancova" userId="61da32fca43c707f" providerId="LiveId" clId="{DF8464D3-9009-49DE-970E-03A42A2EC09A}" dt="2022-02-27T20:50:38.062" v="856" actId="931"/>
          <ac:spMkLst>
            <pc:docMk/>
            <pc:sldMk cId="614535479" sldId="269"/>
            <ac:spMk id="3" creationId="{2DB4BF19-94C4-49A0-9EB5-960416809B7F}"/>
          </ac:spMkLst>
        </pc:spChg>
        <pc:spChg chg="add mod ord">
          <ac:chgData name="Jaroslava Stancova" userId="61da32fca43c707f" providerId="LiveId" clId="{DF8464D3-9009-49DE-970E-03A42A2EC09A}" dt="2022-02-28T18:37:05.779" v="6052" actId="20577"/>
          <ac:spMkLst>
            <pc:docMk/>
            <pc:sldMk cId="614535479" sldId="269"/>
            <ac:spMk id="6" creationId="{FAEE92D2-81C3-4239-8EE8-F96C61F8EC8D}"/>
          </ac:spMkLst>
        </pc:spChg>
        <pc:picChg chg="add mod ord modCrop">
          <ac:chgData name="Jaroslava Stancova" userId="61da32fca43c707f" providerId="LiveId" clId="{DF8464D3-9009-49DE-970E-03A42A2EC09A}" dt="2022-02-27T20:53:56.926" v="982" actId="1076"/>
          <ac:picMkLst>
            <pc:docMk/>
            <pc:sldMk cId="614535479" sldId="269"/>
            <ac:picMk id="5" creationId="{05F1931A-C6D7-4FB5-B379-79ED4974DB06}"/>
          </ac:picMkLst>
        </pc:picChg>
      </pc:sldChg>
      <pc:sldChg chg="addSp delSp modSp mod modClrScheme chgLayout">
        <pc:chgData name="Jaroslava Stancova" userId="61da32fca43c707f" providerId="LiveId" clId="{DF8464D3-9009-49DE-970E-03A42A2EC09A}" dt="2022-03-02T07:58:48.905" v="6844" actId="120"/>
        <pc:sldMkLst>
          <pc:docMk/>
          <pc:sldMk cId="3952926429" sldId="270"/>
        </pc:sldMkLst>
        <pc:spChg chg="mod ord">
          <ac:chgData name="Jaroslava Stancova" userId="61da32fca43c707f" providerId="LiveId" clId="{DF8464D3-9009-49DE-970E-03A42A2EC09A}" dt="2022-02-28T18:35:41.192" v="6035" actId="113"/>
          <ac:spMkLst>
            <pc:docMk/>
            <pc:sldMk cId="3952926429" sldId="270"/>
            <ac:spMk id="2" creationId="{AB15FCF6-9F0F-49E5-AF11-5751008F4344}"/>
          </ac:spMkLst>
        </pc:spChg>
        <pc:spChg chg="mod ord">
          <ac:chgData name="Jaroslava Stancova" userId="61da32fca43c707f" providerId="LiveId" clId="{DF8464D3-9009-49DE-970E-03A42A2EC09A}" dt="2022-03-02T07:58:48.905" v="6844" actId="120"/>
          <ac:spMkLst>
            <pc:docMk/>
            <pc:sldMk cId="3952926429" sldId="270"/>
            <ac:spMk id="3" creationId="{D3CA8F8E-80D5-47FF-940F-69CA247F931B}"/>
          </ac:spMkLst>
        </pc:spChg>
        <pc:spChg chg="add del mod ord">
          <ac:chgData name="Jaroslava Stancova" userId="61da32fca43c707f" providerId="LiveId" clId="{DF8464D3-9009-49DE-970E-03A42A2EC09A}" dt="2022-02-28T18:25:07.329" v="5852" actId="931"/>
          <ac:spMkLst>
            <pc:docMk/>
            <pc:sldMk cId="3952926429" sldId="270"/>
            <ac:spMk id="4" creationId="{80163221-3F93-48BC-BDEC-07EA8F9C6FC9}"/>
          </ac:spMkLst>
        </pc:spChg>
        <pc:picChg chg="add mod">
          <ac:chgData name="Jaroslava Stancova" userId="61da32fca43c707f" providerId="LiveId" clId="{DF8464D3-9009-49DE-970E-03A42A2EC09A}" dt="2022-02-28T18:25:12.192" v="5853" actId="14100"/>
          <ac:picMkLst>
            <pc:docMk/>
            <pc:sldMk cId="3952926429" sldId="270"/>
            <ac:picMk id="6" creationId="{7CF913AE-7430-42D7-9B1E-2EB0F91CEA17}"/>
          </ac:picMkLst>
        </pc:picChg>
      </pc:sldChg>
      <pc:sldChg chg="addSp delSp modSp mod modClrScheme chgLayout">
        <pc:chgData name="Jaroslava Stancova" userId="61da32fca43c707f" providerId="LiveId" clId="{DF8464D3-9009-49DE-970E-03A42A2EC09A}" dt="2022-03-02T08:00:28.400" v="6854" actId="20577"/>
        <pc:sldMkLst>
          <pc:docMk/>
          <pc:sldMk cId="3934035827" sldId="271"/>
        </pc:sldMkLst>
        <pc:spChg chg="mod ord">
          <ac:chgData name="Jaroslava Stancova" userId="61da32fca43c707f" providerId="LiveId" clId="{DF8464D3-9009-49DE-970E-03A42A2EC09A}" dt="2022-02-28T18:37:21.127" v="6054" actId="113"/>
          <ac:spMkLst>
            <pc:docMk/>
            <pc:sldMk cId="3934035827" sldId="271"/>
            <ac:spMk id="2" creationId="{07B99389-670A-4043-AEC7-F96F417C2E5E}"/>
          </ac:spMkLst>
        </pc:spChg>
        <pc:spChg chg="mod ord">
          <ac:chgData name="Jaroslava Stancova" userId="61da32fca43c707f" providerId="LiveId" clId="{DF8464D3-9009-49DE-970E-03A42A2EC09A}" dt="2022-03-02T08:00:28.400" v="6854" actId="20577"/>
          <ac:spMkLst>
            <pc:docMk/>
            <pc:sldMk cId="3934035827" sldId="271"/>
            <ac:spMk id="3" creationId="{9DF659B2-140F-4B85-9F17-117E3FCB20AC}"/>
          </ac:spMkLst>
        </pc:spChg>
        <pc:spChg chg="add del mod ord">
          <ac:chgData name="Jaroslava Stancova" userId="61da32fca43c707f" providerId="LiveId" clId="{DF8464D3-9009-49DE-970E-03A42A2EC09A}" dt="2022-02-27T20:58:22.968" v="1095" actId="931"/>
          <ac:spMkLst>
            <pc:docMk/>
            <pc:sldMk cId="3934035827" sldId="271"/>
            <ac:spMk id="4" creationId="{E7BC7810-4312-458F-A8F9-44A9D0675BA1}"/>
          </ac:spMkLst>
        </pc:spChg>
        <pc:picChg chg="add mod modCrop">
          <ac:chgData name="Jaroslava Stancova" userId="61da32fca43c707f" providerId="LiveId" clId="{DF8464D3-9009-49DE-970E-03A42A2EC09A}" dt="2022-03-02T07:59:50.145" v="6849" actId="14100"/>
          <ac:picMkLst>
            <pc:docMk/>
            <pc:sldMk cId="3934035827" sldId="271"/>
            <ac:picMk id="6" creationId="{F404D2EA-BA91-4B3C-B6CB-155D96E4F9D4}"/>
          </ac:picMkLst>
        </pc:picChg>
      </pc:sldChg>
      <pc:sldChg chg="addSp delSp modSp mod modClrScheme chgLayout">
        <pc:chgData name="Jaroslava Stancova" userId="61da32fca43c707f" providerId="LiveId" clId="{DF8464D3-9009-49DE-970E-03A42A2EC09A}" dt="2022-03-02T08:01:12.720" v="6860" actId="27636"/>
        <pc:sldMkLst>
          <pc:docMk/>
          <pc:sldMk cId="1099879209" sldId="272"/>
        </pc:sldMkLst>
        <pc:spChg chg="mod ord">
          <ac:chgData name="Jaroslava Stancova" userId="61da32fca43c707f" providerId="LiveId" clId="{DF8464D3-9009-49DE-970E-03A42A2EC09A}" dt="2022-02-28T18:38:46.656" v="6084" actId="113"/>
          <ac:spMkLst>
            <pc:docMk/>
            <pc:sldMk cId="1099879209" sldId="272"/>
            <ac:spMk id="2" creationId="{2F321FAD-0D25-4763-B381-84BFE04B728F}"/>
          </ac:spMkLst>
        </pc:spChg>
        <pc:spChg chg="del">
          <ac:chgData name="Jaroslava Stancova" userId="61da32fca43c707f" providerId="LiveId" clId="{DF8464D3-9009-49DE-970E-03A42A2EC09A}" dt="2022-02-27T21:01:54.047" v="1231" actId="931"/>
          <ac:spMkLst>
            <pc:docMk/>
            <pc:sldMk cId="1099879209" sldId="272"/>
            <ac:spMk id="3" creationId="{956F7727-7369-4764-BB08-DAA691F55BE3}"/>
          </ac:spMkLst>
        </pc:spChg>
        <pc:spChg chg="add mod ord">
          <ac:chgData name="Jaroslava Stancova" userId="61da32fca43c707f" providerId="LiveId" clId="{DF8464D3-9009-49DE-970E-03A42A2EC09A}" dt="2022-03-02T08:01:12.720" v="6860" actId="27636"/>
          <ac:spMkLst>
            <pc:docMk/>
            <pc:sldMk cId="1099879209" sldId="272"/>
            <ac:spMk id="6" creationId="{2E8DC4B4-31DF-4AD2-8AB5-5BE3498CEA6A}"/>
          </ac:spMkLst>
        </pc:spChg>
        <pc:spChg chg="add del mod">
          <ac:chgData name="Jaroslava Stancova" userId="61da32fca43c707f" providerId="LiveId" clId="{DF8464D3-9009-49DE-970E-03A42A2EC09A}" dt="2022-02-27T21:04:29.978" v="1245" actId="931"/>
          <ac:spMkLst>
            <pc:docMk/>
            <pc:sldMk cId="1099879209" sldId="272"/>
            <ac:spMk id="8" creationId="{0E8F09D6-219E-409C-9CF2-3A7E0675BC82}"/>
          </ac:spMkLst>
        </pc:spChg>
        <pc:spChg chg="add del mod">
          <ac:chgData name="Jaroslava Stancova" userId="61da32fca43c707f" providerId="LiveId" clId="{DF8464D3-9009-49DE-970E-03A42A2EC09A}" dt="2022-02-27T21:10:40.863" v="1696" actId="931"/>
          <ac:spMkLst>
            <pc:docMk/>
            <pc:sldMk cId="1099879209" sldId="272"/>
            <ac:spMk id="12" creationId="{2686BD69-C2B5-483C-8BA0-FC75E464204F}"/>
          </ac:spMkLst>
        </pc:spChg>
        <pc:spChg chg="add del mod">
          <ac:chgData name="Jaroslava Stancova" userId="61da32fca43c707f" providerId="LiveId" clId="{DF8464D3-9009-49DE-970E-03A42A2EC09A}" dt="2022-02-27T21:11:26.015" v="1699" actId="931"/>
          <ac:spMkLst>
            <pc:docMk/>
            <pc:sldMk cId="1099879209" sldId="272"/>
            <ac:spMk id="16" creationId="{8D7D7DDB-602D-46D3-AC9B-141C512998C7}"/>
          </ac:spMkLst>
        </pc:spChg>
        <pc:picChg chg="add del mod ord modCrop">
          <ac:chgData name="Jaroslava Stancova" userId="61da32fca43c707f" providerId="LiveId" clId="{DF8464D3-9009-49DE-970E-03A42A2EC09A}" dt="2022-02-27T21:04:23.391" v="1244" actId="478"/>
          <ac:picMkLst>
            <pc:docMk/>
            <pc:sldMk cId="1099879209" sldId="272"/>
            <ac:picMk id="5" creationId="{D1ACFE7E-0EF1-41D0-AC6C-7499012CDC40}"/>
          </ac:picMkLst>
        </pc:picChg>
        <pc:picChg chg="add del mod">
          <ac:chgData name="Jaroslava Stancova" userId="61da32fca43c707f" providerId="LiveId" clId="{DF8464D3-9009-49DE-970E-03A42A2EC09A}" dt="2022-02-27T21:04:39.644" v="1247" actId="478"/>
          <ac:picMkLst>
            <pc:docMk/>
            <pc:sldMk cId="1099879209" sldId="272"/>
            <ac:picMk id="10" creationId="{D187F300-DBAD-4533-AF91-FCD4C0236708}"/>
          </ac:picMkLst>
        </pc:picChg>
        <pc:picChg chg="add del mod">
          <ac:chgData name="Jaroslava Stancova" userId="61da32fca43c707f" providerId="LiveId" clId="{DF8464D3-9009-49DE-970E-03A42A2EC09A}" dt="2022-02-27T21:11:20.587" v="1698" actId="478"/>
          <ac:picMkLst>
            <pc:docMk/>
            <pc:sldMk cId="1099879209" sldId="272"/>
            <ac:picMk id="14" creationId="{16097F0D-01DF-45AE-926C-FE7371BBD8B7}"/>
          </ac:picMkLst>
        </pc:picChg>
        <pc:picChg chg="add mod modCrop">
          <ac:chgData name="Jaroslava Stancova" userId="61da32fca43c707f" providerId="LiveId" clId="{DF8464D3-9009-49DE-970E-03A42A2EC09A}" dt="2022-02-27T21:12:04.755" v="1705" actId="14100"/>
          <ac:picMkLst>
            <pc:docMk/>
            <pc:sldMk cId="1099879209" sldId="272"/>
            <ac:picMk id="18" creationId="{5417385D-569C-4C17-94B5-64569AF3BBE0}"/>
          </ac:picMkLst>
        </pc:picChg>
      </pc:sldChg>
      <pc:sldChg chg="addSp delSp modSp mod modClrScheme chgLayout">
        <pc:chgData name="Jaroslava Stancova" userId="61da32fca43c707f" providerId="LiveId" clId="{DF8464D3-9009-49DE-970E-03A42A2EC09A}" dt="2022-03-02T08:02:49.281" v="6944" actId="20577"/>
        <pc:sldMkLst>
          <pc:docMk/>
          <pc:sldMk cId="2564318151" sldId="273"/>
        </pc:sldMkLst>
        <pc:spChg chg="mod ord">
          <ac:chgData name="Jaroslava Stancova" userId="61da32fca43c707f" providerId="LiveId" clId="{DF8464D3-9009-49DE-970E-03A42A2EC09A}" dt="2022-02-28T18:39:31.168" v="6093" actId="113"/>
          <ac:spMkLst>
            <pc:docMk/>
            <pc:sldMk cId="2564318151" sldId="273"/>
            <ac:spMk id="2" creationId="{13B6D7D0-B4E7-4B92-82E0-C88E315BE82F}"/>
          </ac:spMkLst>
        </pc:spChg>
        <pc:spChg chg="add mod ord">
          <ac:chgData name="Jaroslava Stancova" userId="61da32fca43c707f" providerId="LiveId" clId="{DF8464D3-9009-49DE-970E-03A42A2EC09A}" dt="2022-03-02T08:02:49.281" v="6944" actId="20577"/>
          <ac:spMkLst>
            <pc:docMk/>
            <pc:sldMk cId="2564318151" sldId="273"/>
            <ac:spMk id="3" creationId="{BB5573DA-FE41-4ABE-8170-B27284414692}"/>
          </ac:spMkLst>
        </pc:spChg>
        <pc:spChg chg="del">
          <ac:chgData name="Jaroslava Stancova" userId="61da32fca43c707f" providerId="LiveId" clId="{DF8464D3-9009-49DE-970E-03A42A2EC09A}" dt="2022-02-27T21:12:34.990" v="1706" actId="931"/>
          <ac:spMkLst>
            <pc:docMk/>
            <pc:sldMk cId="2564318151" sldId="273"/>
            <ac:spMk id="3" creationId="{C89ECC8C-C5FD-4F2A-A5CD-583215912F03}"/>
          </ac:spMkLst>
        </pc:spChg>
        <pc:picChg chg="add mod ord">
          <ac:chgData name="Jaroslava Stancova" userId="61da32fca43c707f" providerId="LiveId" clId="{DF8464D3-9009-49DE-970E-03A42A2EC09A}" dt="2022-03-02T08:01:35.065" v="6863" actId="1076"/>
          <ac:picMkLst>
            <pc:docMk/>
            <pc:sldMk cId="2564318151" sldId="273"/>
            <ac:picMk id="5" creationId="{B718A687-074B-459B-B3ED-121C8202B766}"/>
          </ac:picMkLst>
        </pc:picChg>
      </pc:sldChg>
      <pc:sldChg chg="addSp delSp modSp mod modClrScheme chgLayout">
        <pc:chgData name="Jaroslava Stancova" userId="61da32fca43c707f" providerId="LiveId" clId="{DF8464D3-9009-49DE-970E-03A42A2EC09A}" dt="2022-03-02T08:00:55.341" v="6857" actId="120"/>
        <pc:sldMkLst>
          <pc:docMk/>
          <pc:sldMk cId="1539446873" sldId="274"/>
        </pc:sldMkLst>
        <pc:spChg chg="mod ord">
          <ac:chgData name="Jaroslava Stancova" userId="61da32fca43c707f" providerId="LiveId" clId="{DF8464D3-9009-49DE-970E-03A42A2EC09A}" dt="2022-02-28T18:38:16.088" v="6077" actId="113"/>
          <ac:spMkLst>
            <pc:docMk/>
            <pc:sldMk cId="1539446873" sldId="274"/>
            <ac:spMk id="2" creationId="{4B011427-D922-4C72-ABD2-8FF258069CF8}"/>
          </ac:spMkLst>
        </pc:spChg>
        <pc:spChg chg="del">
          <ac:chgData name="Jaroslava Stancova" userId="61da32fca43c707f" providerId="LiveId" clId="{DF8464D3-9009-49DE-970E-03A42A2EC09A}" dt="2022-02-28T18:17:10.800" v="5706" actId="931"/>
          <ac:spMkLst>
            <pc:docMk/>
            <pc:sldMk cId="1539446873" sldId="274"/>
            <ac:spMk id="3" creationId="{7D735161-1358-4561-8E0B-6B80FD6AE70F}"/>
          </ac:spMkLst>
        </pc:spChg>
        <pc:spChg chg="add mod ord">
          <ac:chgData name="Jaroslava Stancova" userId="61da32fca43c707f" providerId="LiveId" clId="{DF8464D3-9009-49DE-970E-03A42A2EC09A}" dt="2022-03-02T08:00:55.341" v="6857" actId="120"/>
          <ac:spMkLst>
            <pc:docMk/>
            <pc:sldMk cId="1539446873" sldId="274"/>
            <ac:spMk id="6" creationId="{44C7DA9A-4BD4-447F-B2A0-F8AB5E03D269}"/>
          </ac:spMkLst>
        </pc:spChg>
        <pc:picChg chg="add mod ord modCrop">
          <ac:chgData name="Jaroslava Stancova" userId="61da32fca43c707f" providerId="LiveId" clId="{DF8464D3-9009-49DE-970E-03A42A2EC09A}" dt="2022-02-28T18:17:26.868" v="5707" actId="700"/>
          <ac:picMkLst>
            <pc:docMk/>
            <pc:sldMk cId="1539446873" sldId="274"/>
            <ac:picMk id="5" creationId="{6455D456-BD0B-475C-BFDB-29E9343417A7}"/>
          </ac:picMkLst>
        </pc:picChg>
      </pc:sldChg>
      <pc:sldChg chg="addSp delSp modSp mod modClrScheme chgLayout">
        <pc:chgData name="Jaroslava Stancova" userId="61da32fca43c707f" providerId="LiveId" clId="{DF8464D3-9009-49DE-970E-03A42A2EC09A}" dt="2022-03-02T08:03:24.605" v="6949" actId="20577"/>
        <pc:sldMkLst>
          <pc:docMk/>
          <pc:sldMk cId="2550115629" sldId="275"/>
        </pc:sldMkLst>
        <pc:spChg chg="mod ord">
          <ac:chgData name="Jaroslava Stancova" userId="61da32fca43c707f" providerId="LiveId" clId="{DF8464D3-9009-49DE-970E-03A42A2EC09A}" dt="2022-02-28T18:40:20.719" v="6116" actId="2711"/>
          <ac:spMkLst>
            <pc:docMk/>
            <pc:sldMk cId="2550115629" sldId="275"/>
            <ac:spMk id="2" creationId="{22BF4F0B-6F69-4D29-9159-C2642E206B4C}"/>
          </ac:spMkLst>
        </pc:spChg>
        <pc:spChg chg="add mod ord">
          <ac:chgData name="Jaroslava Stancova" userId="61da32fca43c707f" providerId="LiveId" clId="{DF8464D3-9009-49DE-970E-03A42A2EC09A}" dt="2022-03-02T08:03:24.605" v="6949" actId="20577"/>
          <ac:spMkLst>
            <pc:docMk/>
            <pc:sldMk cId="2550115629" sldId="275"/>
            <ac:spMk id="3" creationId="{52B43036-E8F7-42BD-93CD-5CBA046F80A6}"/>
          </ac:spMkLst>
        </pc:spChg>
        <pc:spChg chg="del">
          <ac:chgData name="Jaroslava Stancova" userId="61da32fca43c707f" providerId="LiveId" clId="{DF8464D3-9009-49DE-970E-03A42A2EC09A}" dt="2022-02-27T21:13:07.973" v="1708" actId="931"/>
          <ac:spMkLst>
            <pc:docMk/>
            <pc:sldMk cId="2550115629" sldId="275"/>
            <ac:spMk id="3" creationId="{BA66224B-F8BC-4C6F-BA07-41BD68067342}"/>
          </ac:spMkLst>
        </pc:spChg>
        <pc:picChg chg="add mod ord modCrop">
          <ac:chgData name="Jaroslava Stancova" userId="61da32fca43c707f" providerId="LiveId" clId="{DF8464D3-9009-49DE-970E-03A42A2EC09A}" dt="2022-02-28T17:14:34.379" v="2754" actId="700"/>
          <ac:picMkLst>
            <pc:docMk/>
            <pc:sldMk cId="2550115629" sldId="275"/>
            <ac:picMk id="5" creationId="{12E38E1C-C017-4513-8468-0370D542A2E3}"/>
          </ac:picMkLst>
        </pc:picChg>
      </pc:sldChg>
      <pc:sldChg chg="addSp delSp modSp mod modClrScheme chgLayout">
        <pc:chgData name="Jaroslava Stancova" userId="61da32fca43c707f" providerId="LiveId" clId="{DF8464D3-9009-49DE-970E-03A42A2EC09A}" dt="2022-03-02T08:04:26.640" v="6962" actId="27636"/>
        <pc:sldMkLst>
          <pc:docMk/>
          <pc:sldMk cId="2371264953" sldId="276"/>
        </pc:sldMkLst>
        <pc:spChg chg="mod ord">
          <ac:chgData name="Jaroslava Stancova" userId="61da32fca43c707f" providerId="LiveId" clId="{DF8464D3-9009-49DE-970E-03A42A2EC09A}" dt="2022-02-28T18:40:57.996" v="6128" actId="113"/>
          <ac:spMkLst>
            <pc:docMk/>
            <pc:sldMk cId="2371264953" sldId="276"/>
            <ac:spMk id="2" creationId="{4F766FCA-FB76-44CE-94D2-BCA263A563B4}"/>
          </ac:spMkLst>
        </pc:spChg>
        <pc:spChg chg="add mod ord">
          <ac:chgData name="Jaroslava Stancova" userId="61da32fca43c707f" providerId="LiveId" clId="{DF8464D3-9009-49DE-970E-03A42A2EC09A}" dt="2022-03-02T08:04:26.640" v="6962" actId="27636"/>
          <ac:spMkLst>
            <pc:docMk/>
            <pc:sldMk cId="2371264953" sldId="276"/>
            <ac:spMk id="3" creationId="{14816AF8-B28D-4B9B-BF48-934A59935D4D}"/>
          </ac:spMkLst>
        </pc:spChg>
        <pc:spChg chg="del">
          <ac:chgData name="Jaroslava Stancova" userId="61da32fca43c707f" providerId="LiveId" clId="{DF8464D3-9009-49DE-970E-03A42A2EC09A}" dt="2022-02-27T21:13:33.786" v="1710" actId="931"/>
          <ac:spMkLst>
            <pc:docMk/>
            <pc:sldMk cId="2371264953" sldId="276"/>
            <ac:spMk id="3" creationId="{5777F5B0-D8D6-477F-AF92-8C7C5CE3DE13}"/>
          </ac:spMkLst>
        </pc:spChg>
        <pc:picChg chg="add mod ord modCrop">
          <ac:chgData name="Jaroslava Stancova" userId="61da32fca43c707f" providerId="LiveId" clId="{DF8464D3-9009-49DE-970E-03A42A2EC09A}" dt="2022-03-02T08:03:51.930" v="6952" actId="1076"/>
          <ac:picMkLst>
            <pc:docMk/>
            <pc:sldMk cId="2371264953" sldId="276"/>
            <ac:picMk id="5" creationId="{358364F6-822F-4F5C-864B-ED991FD4F652}"/>
          </ac:picMkLst>
        </pc:picChg>
      </pc:sldChg>
      <pc:sldChg chg="addSp delSp modSp mod modClrScheme chgLayout">
        <pc:chgData name="Jaroslava Stancova" userId="61da32fca43c707f" providerId="LiveId" clId="{DF8464D3-9009-49DE-970E-03A42A2EC09A}" dt="2022-02-28T18:43:02.236" v="6163" actId="403"/>
        <pc:sldMkLst>
          <pc:docMk/>
          <pc:sldMk cId="1723133986" sldId="277"/>
        </pc:sldMkLst>
        <pc:spChg chg="mod ord">
          <ac:chgData name="Jaroslava Stancova" userId="61da32fca43c707f" providerId="LiveId" clId="{DF8464D3-9009-49DE-970E-03A42A2EC09A}" dt="2022-02-28T18:42:47.020" v="6156" actId="113"/>
          <ac:spMkLst>
            <pc:docMk/>
            <pc:sldMk cId="1723133986" sldId="277"/>
            <ac:spMk id="2" creationId="{9FCE3D63-61CF-471F-92C6-9EFB033B55A4}"/>
          </ac:spMkLst>
        </pc:spChg>
        <pc:spChg chg="del">
          <ac:chgData name="Jaroslava Stancova" userId="61da32fca43c707f" providerId="LiveId" clId="{DF8464D3-9009-49DE-970E-03A42A2EC09A}" dt="2022-02-27T21:17:30.116" v="1773" actId="931"/>
          <ac:spMkLst>
            <pc:docMk/>
            <pc:sldMk cId="1723133986" sldId="277"/>
            <ac:spMk id="3" creationId="{580F614A-FF8D-4F31-8581-460CD7C4236B}"/>
          </ac:spMkLst>
        </pc:spChg>
        <pc:spChg chg="add mod ord">
          <ac:chgData name="Jaroslava Stancova" userId="61da32fca43c707f" providerId="LiveId" clId="{DF8464D3-9009-49DE-970E-03A42A2EC09A}" dt="2022-02-28T18:43:02.236" v="6163" actId="403"/>
          <ac:spMkLst>
            <pc:docMk/>
            <pc:sldMk cId="1723133986" sldId="277"/>
            <ac:spMk id="6" creationId="{B776A069-0EAA-44B3-9C51-EF58E140867C}"/>
          </ac:spMkLst>
        </pc:spChg>
        <pc:picChg chg="add mod ord modCrop">
          <ac:chgData name="Jaroslava Stancova" userId="61da32fca43c707f" providerId="LiveId" clId="{DF8464D3-9009-49DE-970E-03A42A2EC09A}" dt="2022-02-27T21:17:37.742" v="1774" actId="700"/>
          <ac:picMkLst>
            <pc:docMk/>
            <pc:sldMk cId="1723133986" sldId="277"/>
            <ac:picMk id="5" creationId="{ED9EC855-F386-44FD-897F-0F81AFD06540}"/>
          </ac:picMkLst>
        </pc:picChg>
      </pc:sldChg>
      <pc:sldChg chg="addSp delSp modSp mod modClrScheme chgLayout">
        <pc:chgData name="Jaroslava Stancova" userId="61da32fca43c707f" providerId="LiveId" clId="{DF8464D3-9009-49DE-970E-03A42A2EC09A}" dt="2022-03-02T08:06:20.092" v="6983" actId="20577"/>
        <pc:sldMkLst>
          <pc:docMk/>
          <pc:sldMk cId="4036458159" sldId="278"/>
        </pc:sldMkLst>
        <pc:spChg chg="mod ord">
          <ac:chgData name="Jaroslava Stancova" userId="61da32fca43c707f" providerId="LiveId" clId="{DF8464D3-9009-49DE-970E-03A42A2EC09A}" dt="2022-02-28T18:43:14.595" v="6165" actId="113"/>
          <ac:spMkLst>
            <pc:docMk/>
            <pc:sldMk cId="4036458159" sldId="278"/>
            <ac:spMk id="2" creationId="{34958D29-0AC1-4A0E-8CC5-5A5521563397}"/>
          </ac:spMkLst>
        </pc:spChg>
        <pc:spChg chg="del">
          <ac:chgData name="Jaroslava Stancova" userId="61da32fca43c707f" providerId="LiveId" clId="{DF8464D3-9009-49DE-970E-03A42A2EC09A}" dt="2022-02-27T21:18:33.553" v="1825" actId="931"/>
          <ac:spMkLst>
            <pc:docMk/>
            <pc:sldMk cId="4036458159" sldId="278"/>
            <ac:spMk id="3" creationId="{3B91F76E-A9BB-4F4C-8C74-F4D940E88A26}"/>
          </ac:spMkLst>
        </pc:spChg>
        <pc:spChg chg="add mod ord">
          <ac:chgData name="Jaroslava Stancova" userId="61da32fca43c707f" providerId="LiveId" clId="{DF8464D3-9009-49DE-970E-03A42A2EC09A}" dt="2022-03-02T08:06:20.092" v="6983" actId="20577"/>
          <ac:spMkLst>
            <pc:docMk/>
            <pc:sldMk cId="4036458159" sldId="278"/>
            <ac:spMk id="6" creationId="{36A224AF-D7E3-4CC0-BE5A-0CC3697651B9}"/>
          </ac:spMkLst>
        </pc:spChg>
        <pc:picChg chg="add mod ord modCrop">
          <ac:chgData name="Jaroslava Stancova" userId="61da32fca43c707f" providerId="LiveId" clId="{DF8464D3-9009-49DE-970E-03A42A2EC09A}" dt="2022-02-28T17:40:47.464" v="3964" actId="14100"/>
          <ac:picMkLst>
            <pc:docMk/>
            <pc:sldMk cId="4036458159" sldId="278"/>
            <ac:picMk id="5" creationId="{69BC43D8-8881-4532-9F0E-E1E1EF4D3982}"/>
          </ac:picMkLst>
        </pc:picChg>
      </pc:sldChg>
      <pc:sldChg chg="addSp delSp modSp mod modClrScheme chgLayout">
        <pc:chgData name="Jaroslava Stancova" userId="61da32fca43c707f" providerId="LiveId" clId="{DF8464D3-9009-49DE-970E-03A42A2EC09A}" dt="2022-03-02T08:06:33.792" v="6984" actId="403"/>
        <pc:sldMkLst>
          <pc:docMk/>
          <pc:sldMk cId="449385443" sldId="279"/>
        </pc:sldMkLst>
        <pc:spChg chg="mod ord">
          <ac:chgData name="Jaroslava Stancova" userId="61da32fca43c707f" providerId="LiveId" clId="{DF8464D3-9009-49DE-970E-03A42A2EC09A}" dt="2022-02-28T18:43:48.236" v="6179" actId="113"/>
          <ac:spMkLst>
            <pc:docMk/>
            <pc:sldMk cId="449385443" sldId="279"/>
            <ac:spMk id="2" creationId="{45B05EF3-62FF-4369-BD54-8ACE49274832}"/>
          </ac:spMkLst>
        </pc:spChg>
        <pc:spChg chg="del">
          <ac:chgData name="Jaroslava Stancova" userId="61da32fca43c707f" providerId="LiveId" clId="{DF8464D3-9009-49DE-970E-03A42A2EC09A}" dt="2022-02-28T17:42:20.118" v="3992" actId="931"/>
          <ac:spMkLst>
            <pc:docMk/>
            <pc:sldMk cId="449385443" sldId="279"/>
            <ac:spMk id="3" creationId="{C0C20513-3703-4001-8AC6-D9B191A0367B}"/>
          </ac:spMkLst>
        </pc:spChg>
        <pc:spChg chg="add mod ord">
          <ac:chgData name="Jaroslava Stancova" userId="61da32fca43c707f" providerId="LiveId" clId="{DF8464D3-9009-49DE-970E-03A42A2EC09A}" dt="2022-03-02T08:06:33.792" v="6984" actId="403"/>
          <ac:spMkLst>
            <pc:docMk/>
            <pc:sldMk cId="449385443" sldId="279"/>
            <ac:spMk id="6" creationId="{5A2B3581-28AF-4EAE-B21C-B5E3164A5636}"/>
          </ac:spMkLst>
        </pc:spChg>
        <pc:picChg chg="add mod ord modCrop">
          <ac:chgData name="Jaroslava Stancova" userId="61da32fca43c707f" providerId="LiveId" clId="{DF8464D3-9009-49DE-970E-03A42A2EC09A}" dt="2022-02-28T18:44:00.681" v="6189" actId="1076"/>
          <ac:picMkLst>
            <pc:docMk/>
            <pc:sldMk cId="449385443" sldId="279"/>
            <ac:picMk id="5" creationId="{5C665A9F-CD89-4A53-982F-A53BA80FFD1C}"/>
          </ac:picMkLst>
        </pc:picChg>
      </pc:sldChg>
      <pc:sldChg chg="addSp delSp modSp mod modClrScheme chgLayout">
        <pc:chgData name="Jaroslava Stancova" userId="61da32fca43c707f" providerId="LiveId" clId="{DF8464D3-9009-49DE-970E-03A42A2EC09A}" dt="2022-03-01T16:16:59.535" v="6693" actId="123"/>
        <pc:sldMkLst>
          <pc:docMk/>
          <pc:sldMk cId="3723866250" sldId="280"/>
        </pc:sldMkLst>
        <pc:spChg chg="mod ord">
          <ac:chgData name="Jaroslava Stancova" userId="61da32fca43c707f" providerId="LiveId" clId="{DF8464D3-9009-49DE-970E-03A42A2EC09A}" dt="2022-03-01T15:59:49.884" v="6651" actId="700"/>
          <ac:spMkLst>
            <pc:docMk/>
            <pc:sldMk cId="3723866250" sldId="280"/>
            <ac:spMk id="2" creationId="{9DC5A3FC-891F-414C-90A1-D1ED9648F80F}"/>
          </ac:spMkLst>
        </pc:spChg>
        <pc:spChg chg="del mod ord">
          <ac:chgData name="Jaroslava Stancova" userId="61da32fca43c707f" providerId="LiveId" clId="{DF8464D3-9009-49DE-970E-03A42A2EC09A}" dt="2022-03-01T16:15:59.071" v="6681" actId="931"/>
          <ac:spMkLst>
            <pc:docMk/>
            <pc:sldMk cId="3723866250" sldId="280"/>
            <ac:spMk id="3" creationId="{5CC746DF-DB6B-4DA3-A8F3-40D97E59B9A5}"/>
          </ac:spMkLst>
        </pc:spChg>
        <pc:spChg chg="add mod ord">
          <ac:chgData name="Jaroslava Stancova" userId="61da32fca43c707f" providerId="LiveId" clId="{DF8464D3-9009-49DE-970E-03A42A2EC09A}" dt="2022-03-01T16:16:59.535" v="6693" actId="123"/>
          <ac:spMkLst>
            <pc:docMk/>
            <pc:sldMk cId="3723866250" sldId="280"/>
            <ac:spMk id="4" creationId="{D59216F3-E973-4BCD-8F62-82C79756F38E}"/>
          </ac:spMkLst>
        </pc:spChg>
        <pc:picChg chg="add del mod modCrop">
          <ac:chgData name="Jaroslava Stancova" userId="61da32fca43c707f" providerId="LiveId" clId="{DF8464D3-9009-49DE-970E-03A42A2EC09A}" dt="2022-03-01T16:16:04.883" v="6682" actId="478"/>
          <ac:picMkLst>
            <pc:docMk/>
            <pc:sldMk cId="3723866250" sldId="280"/>
            <ac:picMk id="5" creationId="{1143AB1E-C64D-4B35-818C-325A435DE053}"/>
          </ac:picMkLst>
        </pc:picChg>
        <pc:picChg chg="add mod modCrop">
          <ac:chgData name="Jaroslava Stancova" userId="61da32fca43c707f" providerId="LiveId" clId="{DF8464D3-9009-49DE-970E-03A42A2EC09A}" dt="2022-03-01T16:16:27.035" v="6686" actId="14100"/>
          <ac:picMkLst>
            <pc:docMk/>
            <pc:sldMk cId="3723866250" sldId="280"/>
            <ac:picMk id="7" creationId="{7E22A353-7C3C-4287-B776-4FC01605392A}"/>
          </ac:picMkLst>
        </pc:picChg>
      </pc:sldChg>
      <pc:sldChg chg="modSp mod">
        <pc:chgData name="Jaroslava Stancova" userId="61da32fca43c707f" providerId="LiveId" clId="{DF8464D3-9009-49DE-970E-03A42A2EC09A}" dt="2022-03-02T08:05:07.749" v="6969" actId="27636"/>
        <pc:sldMkLst>
          <pc:docMk/>
          <pc:sldMk cId="228876673" sldId="281"/>
        </pc:sldMkLst>
        <pc:spChg chg="mod">
          <ac:chgData name="Jaroslava Stancova" userId="61da32fca43c707f" providerId="LiveId" clId="{DF8464D3-9009-49DE-970E-03A42A2EC09A}" dt="2022-02-28T18:41:47.819" v="6141" actId="113"/>
          <ac:spMkLst>
            <pc:docMk/>
            <pc:sldMk cId="228876673" sldId="281"/>
            <ac:spMk id="2" creationId="{28659ADE-924D-4386-AC3B-33C223FC6A4B}"/>
          </ac:spMkLst>
        </pc:spChg>
        <pc:spChg chg="mod">
          <ac:chgData name="Jaroslava Stancova" userId="61da32fca43c707f" providerId="LiveId" clId="{DF8464D3-9009-49DE-970E-03A42A2EC09A}" dt="2022-03-02T08:05:07.749" v="6969" actId="27636"/>
          <ac:spMkLst>
            <pc:docMk/>
            <pc:sldMk cId="228876673" sldId="281"/>
            <ac:spMk id="3" creationId="{38F82644-D78F-4A31-BCC7-26DFF05F5D08}"/>
          </ac:spMkLst>
        </pc:spChg>
      </pc:sldChg>
      <pc:sldChg chg="modSp mod">
        <pc:chgData name="Jaroslava Stancova" userId="61da32fca43c707f" providerId="LiveId" clId="{DF8464D3-9009-49DE-970E-03A42A2EC09A}" dt="2022-03-02T08:09:29.628" v="7019" actId="255"/>
        <pc:sldMkLst>
          <pc:docMk/>
          <pc:sldMk cId="1290635837" sldId="282"/>
        </pc:sldMkLst>
        <pc:spChg chg="mod">
          <ac:chgData name="Jaroslava Stancova" userId="61da32fca43c707f" providerId="LiveId" clId="{DF8464D3-9009-49DE-970E-03A42A2EC09A}" dt="2022-02-28T18:46:48.348" v="6217" actId="113"/>
          <ac:spMkLst>
            <pc:docMk/>
            <pc:sldMk cId="1290635837" sldId="282"/>
            <ac:spMk id="2" creationId="{CD735747-6039-48F9-8908-4041F957E5D0}"/>
          </ac:spMkLst>
        </pc:spChg>
        <pc:spChg chg="mod">
          <ac:chgData name="Jaroslava Stancova" userId="61da32fca43c707f" providerId="LiveId" clId="{DF8464D3-9009-49DE-970E-03A42A2EC09A}" dt="2022-03-02T08:09:29.628" v="7019" actId="255"/>
          <ac:spMkLst>
            <pc:docMk/>
            <pc:sldMk cId="1290635837" sldId="282"/>
            <ac:spMk id="4" creationId="{1FCD1D08-6529-4F8B-B0C9-FC0560922627}"/>
          </ac:spMkLst>
        </pc:spChg>
      </pc:sldChg>
      <pc:sldChg chg="addSp delSp modSp new mod modClrScheme chgLayout">
        <pc:chgData name="Jaroslava Stancova" userId="61da32fca43c707f" providerId="LiveId" clId="{DF8464D3-9009-49DE-970E-03A42A2EC09A}" dt="2022-03-02T07:55:11.091" v="6763" actId="20577"/>
        <pc:sldMkLst>
          <pc:docMk/>
          <pc:sldMk cId="2335283618" sldId="283"/>
        </pc:sldMkLst>
        <pc:spChg chg="mod ord">
          <ac:chgData name="Jaroslava Stancova" userId="61da32fca43c707f" providerId="LiveId" clId="{DF8464D3-9009-49DE-970E-03A42A2EC09A}" dt="2022-02-28T18:31:44.176" v="5976" actId="113"/>
          <ac:spMkLst>
            <pc:docMk/>
            <pc:sldMk cId="2335283618" sldId="283"/>
            <ac:spMk id="2" creationId="{1B0884FF-3CF4-4DA9-8E62-19FF8FE5DEB5}"/>
          </ac:spMkLst>
        </pc:spChg>
        <pc:spChg chg="del mod ord">
          <ac:chgData name="Jaroslava Stancova" userId="61da32fca43c707f" providerId="LiveId" clId="{DF8464D3-9009-49DE-970E-03A42A2EC09A}" dt="2022-02-27T20:21:27.549" v="79" actId="700"/>
          <ac:spMkLst>
            <pc:docMk/>
            <pc:sldMk cId="2335283618" sldId="283"/>
            <ac:spMk id="3" creationId="{CFDC1E38-7B83-4B2C-A193-181DFB5DE405}"/>
          </ac:spMkLst>
        </pc:spChg>
        <pc:spChg chg="add del mod ord">
          <ac:chgData name="Jaroslava Stancova" userId="61da32fca43c707f" providerId="LiveId" clId="{DF8464D3-9009-49DE-970E-03A42A2EC09A}" dt="2022-02-27T20:23:13.244" v="113" actId="931"/>
          <ac:spMkLst>
            <pc:docMk/>
            <pc:sldMk cId="2335283618" sldId="283"/>
            <ac:spMk id="4" creationId="{E58E5016-FBA4-4B6D-A687-0E81801C46D7}"/>
          </ac:spMkLst>
        </pc:spChg>
        <pc:spChg chg="add mod ord">
          <ac:chgData name="Jaroslava Stancova" userId="61da32fca43c707f" providerId="LiveId" clId="{DF8464D3-9009-49DE-970E-03A42A2EC09A}" dt="2022-03-02T07:55:11.091" v="6763" actId="20577"/>
          <ac:spMkLst>
            <pc:docMk/>
            <pc:sldMk cId="2335283618" sldId="283"/>
            <ac:spMk id="5" creationId="{622B4710-84A2-44A8-9A8F-BA2049DB3017}"/>
          </ac:spMkLst>
        </pc:spChg>
        <pc:picChg chg="add mod">
          <ac:chgData name="Jaroslava Stancova" userId="61da32fca43c707f" providerId="LiveId" clId="{DF8464D3-9009-49DE-970E-03A42A2EC09A}" dt="2022-02-27T20:23:23.266" v="115" actId="1076"/>
          <ac:picMkLst>
            <pc:docMk/>
            <pc:sldMk cId="2335283618" sldId="283"/>
            <ac:picMk id="7" creationId="{370E7190-F387-4B13-989B-741AB8930D8D}"/>
          </ac:picMkLst>
        </pc:picChg>
      </pc:sldChg>
      <pc:sldChg chg="addSp delSp modSp new mod">
        <pc:chgData name="Jaroslava Stancova" userId="61da32fca43c707f" providerId="LiveId" clId="{DF8464D3-9009-49DE-970E-03A42A2EC09A}" dt="2022-02-28T18:33:21.840" v="6013" actId="113"/>
        <pc:sldMkLst>
          <pc:docMk/>
          <pc:sldMk cId="3059355213" sldId="284"/>
        </pc:sldMkLst>
        <pc:spChg chg="mod">
          <ac:chgData name="Jaroslava Stancova" userId="61da32fca43c707f" providerId="LiveId" clId="{DF8464D3-9009-49DE-970E-03A42A2EC09A}" dt="2022-02-28T18:33:21.840" v="6013" actId="113"/>
          <ac:spMkLst>
            <pc:docMk/>
            <pc:sldMk cId="3059355213" sldId="284"/>
            <ac:spMk id="2" creationId="{F5003D30-2FEC-471F-87D9-2AB27E6A3DC2}"/>
          </ac:spMkLst>
        </pc:spChg>
        <pc:spChg chg="del">
          <ac:chgData name="Jaroslava Stancova" userId="61da32fca43c707f" providerId="LiveId" clId="{DF8464D3-9009-49DE-970E-03A42A2EC09A}" dt="2022-02-27T20:35:57.082" v="463"/>
          <ac:spMkLst>
            <pc:docMk/>
            <pc:sldMk cId="3059355213" sldId="284"/>
            <ac:spMk id="3" creationId="{19A6C6ED-F587-42E2-8186-BE60AC7AA7BD}"/>
          </ac:spMkLst>
        </pc:spChg>
        <pc:picChg chg="add mod modCrop">
          <ac:chgData name="Jaroslava Stancova" userId="61da32fca43c707f" providerId="LiveId" clId="{DF8464D3-9009-49DE-970E-03A42A2EC09A}" dt="2022-02-27T20:36:23.102" v="469" actId="1076"/>
          <ac:picMkLst>
            <pc:docMk/>
            <pc:sldMk cId="3059355213" sldId="284"/>
            <ac:picMk id="4" creationId="{EEB4AF90-C40B-4A6F-925A-CCBB41321218}"/>
          </ac:picMkLst>
        </pc:picChg>
      </pc:sldChg>
      <pc:sldChg chg="addSp delSp modSp new mod">
        <pc:chgData name="Jaroslava Stancova" userId="61da32fca43c707f" providerId="LiveId" clId="{DF8464D3-9009-49DE-970E-03A42A2EC09A}" dt="2022-02-28T18:33:35.112" v="6016" actId="113"/>
        <pc:sldMkLst>
          <pc:docMk/>
          <pc:sldMk cId="770547573" sldId="285"/>
        </pc:sldMkLst>
        <pc:spChg chg="mod">
          <ac:chgData name="Jaroslava Stancova" userId="61da32fca43c707f" providerId="LiveId" clId="{DF8464D3-9009-49DE-970E-03A42A2EC09A}" dt="2022-02-28T18:33:35.112" v="6016" actId="113"/>
          <ac:spMkLst>
            <pc:docMk/>
            <pc:sldMk cId="770547573" sldId="285"/>
            <ac:spMk id="2" creationId="{06BE70C6-EF3E-4FB7-9D89-81E86C6DE6E3}"/>
          </ac:spMkLst>
        </pc:spChg>
        <pc:spChg chg="del">
          <ac:chgData name="Jaroslava Stancova" userId="61da32fca43c707f" providerId="LiveId" clId="{DF8464D3-9009-49DE-970E-03A42A2EC09A}" dt="2022-02-27T20:38:52.257" v="529" actId="931"/>
          <ac:spMkLst>
            <pc:docMk/>
            <pc:sldMk cId="770547573" sldId="285"/>
            <ac:spMk id="3" creationId="{F0050F4A-F732-4CCA-A620-7E237EF99089}"/>
          </ac:spMkLst>
        </pc:spChg>
        <pc:picChg chg="add mod">
          <ac:chgData name="Jaroslava Stancova" userId="61da32fca43c707f" providerId="LiveId" clId="{DF8464D3-9009-49DE-970E-03A42A2EC09A}" dt="2022-02-27T20:39:11.090" v="535" actId="1076"/>
          <ac:picMkLst>
            <pc:docMk/>
            <pc:sldMk cId="770547573" sldId="285"/>
            <ac:picMk id="5" creationId="{58287C15-40E3-4A3C-8AF2-4D0C9DAC72CF}"/>
          </ac:picMkLst>
        </pc:picChg>
      </pc:sldChg>
      <pc:sldChg chg="addSp delSp modSp new mod">
        <pc:chgData name="Jaroslava Stancova" userId="61da32fca43c707f" providerId="LiveId" clId="{DF8464D3-9009-49DE-970E-03A42A2EC09A}" dt="2022-02-28T18:34:09.456" v="6021" actId="113"/>
        <pc:sldMkLst>
          <pc:docMk/>
          <pc:sldMk cId="1022932500" sldId="286"/>
        </pc:sldMkLst>
        <pc:spChg chg="mod">
          <ac:chgData name="Jaroslava Stancova" userId="61da32fca43c707f" providerId="LiveId" clId="{DF8464D3-9009-49DE-970E-03A42A2EC09A}" dt="2022-02-28T18:34:09.456" v="6021" actId="113"/>
          <ac:spMkLst>
            <pc:docMk/>
            <pc:sldMk cId="1022932500" sldId="286"/>
            <ac:spMk id="2" creationId="{1A1A2802-4071-4B7B-9EBE-64DA8391941A}"/>
          </ac:spMkLst>
        </pc:spChg>
        <pc:spChg chg="del">
          <ac:chgData name="Jaroslava Stancova" userId="61da32fca43c707f" providerId="LiveId" clId="{DF8464D3-9009-49DE-970E-03A42A2EC09A}" dt="2022-02-27T20:40:42.555" v="537" actId="931"/>
          <ac:spMkLst>
            <pc:docMk/>
            <pc:sldMk cId="1022932500" sldId="286"/>
            <ac:spMk id="3" creationId="{D10A92BD-04E7-4C12-9AA5-781025532B41}"/>
          </ac:spMkLst>
        </pc:spChg>
        <pc:picChg chg="add mod modCrop">
          <ac:chgData name="Jaroslava Stancova" userId="61da32fca43c707f" providerId="LiveId" clId="{DF8464D3-9009-49DE-970E-03A42A2EC09A}" dt="2022-02-27T20:41:17.330" v="542" actId="14100"/>
          <ac:picMkLst>
            <pc:docMk/>
            <pc:sldMk cId="1022932500" sldId="286"/>
            <ac:picMk id="5" creationId="{97DD0954-0D2D-4261-A886-35110ACC3C20}"/>
          </ac:picMkLst>
        </pc:picChg>
      </pc:sldChg>
      <pc:sldChg chg="addSp delSp modSp new mod">
        <pc:chgData name="Jaroslava Stancova" userId="61da32fca43c707f" providerId="LiveId" clId="{DF8464D3-9009-49DE-970E-03A42A2EC09A}" dt="2022-02-28T18:35:28.288" v="6033" actId="113"/>
        <pc:sldMkLst>
          <pc:docMk/>
          <pc:sldMk cId="2556078348" sldId="287"/>
        </pc:sldMkLst>
        <pc:spChg chg="mod">
          <ac:chgData name="Jaroslava Stancova" userId="61da32fca43c707f" providerId="LiveId" clId="{DF8464D3-9009-49DE-970E-03A42A2EC09A}" dt="2022-02-28T18:35:28.288" v="6033" actId="113"/>
          <ac:spMkLst>
            <pc:docMk/>
            <pc:sldMk cId="2556078348" sldId="287"/>
            <ac:spMk id="2" creationId="{6C9AA24D-A2E7-458C-A891-4FAC8D2EDAAA}"/>
          </ac:spMkLst>
        </pc:spChg>
        <pc:spChg chg="del">
          <ac:chgData name="Jaroslava Stancova" userId="61da32fca43c707f" providerId="LiveId" clId="{DF8464D3-9009-49DE-970E-03A42A2EC09A}" dt="2022-02-27T20:43:41.271" v="593" actId="931"/>
          <ac:spMkLst>
            <pc:docMk/>
            <pc:sldMk cId="2556078348" sldId="287"/>
            <ac:spMk id="3" creationId="{FC9A878F-7ED2-43D9-B90A-AFA3A666E4A6}"/>
          </ac:spMkLst>
        </pc:spChg>
        <pc:picChg chg="add mod">
          <ac:chgData name="Jaroslava Stancova" userId="61da32fca43c707f" providerId="LiveId" clId="{DF8464D3-9009-49DE-970E-03A42A2EC09A}" dt="2022-02-27T20:45:17.486" v="635" actId="1076"/>
          <ac:picMkLst>
            <pc:docMk/>
            <pc:sldMk cId="2556078348" sldId="287"/>
            <ac:picMk id="5" creationId="{460F0C6B-C5C4-4136-B42B-366D1CB4B363}"/>
          </ac:picMkLst>
        </pc:picChg>
        <pc:picChg chg="add mod">
          <ac:chgData name="Jaroslava Stancova" userId="61da32fca43c707f" providerId="LiveId" clId="{DF8464D3-9009-49DE-970E-03A42A2EC09A}" dt="2022-02-27T20:45:24.986" v="636" actId="1076"/>
          <ac:picMkLst>
            <pc:docMk/>
            <pc:sldMk cId="2556078348" sldId="287"/>
            <ac:picMk id="6" creationId="{6ACB3648-936D-4670-AB5C-E4103293B8D7}"/>
          </ac:picMkLst>
        </pc:picChg>
      </pc:sldChg>
      <pc:sldChg chg="addSp delSp modSp new mod">
        <pc:chgData name="Jaroslava Stancova" userId="61da32fca43c707f" providerId="LiveId" clId="{DF8464D3-9009-49DE-970E-03A42A2EC09A}" dt="2022-03-02T07:59:11.421" v="6846" actId="1076"/>
        <pc:sldMkLst>
          <pc:docMk/>
          <pc:sldMk cId="3280967030" sldId="288"/>
        </pc:sldMkLst>
        <pc:spChg chg="mod">
          <ac:chgData name="Jaroslava Stancova" userId="61da32fca43c707f" providerId="LiveId" clId="{DF8464D3-9009-49DE-970E-03A42A2EC09A}" dt="2022-02-28T18:36:29.255" v="6043" actId="113"/>
          <ac:spMkLst>
            <pc:docMk/>
            <pc:sldMk cId="3280967030" sldId="288"/>
            <ac:spMk id="2" creationId="{64FC290C-71C8-4886-96EE-37FE9FBD62A9}"/>
          </ac:spMkLst>
        </pc:spChg>
        <pc:spChg chg="del">
          <ac:chgData name="Jaroslava Stancova" userId="61da32fca43c707f" providerId="LiveId" clId="{DF8464D3-9009-49DE-970E-03A42A2EC09A}" dt="2022-02-27T20:48:56.679" v="850" actId="931"/>
          <ac:spMkLst>
            <pc:docMk/>
            <pc:sldMk cId="3280967030" sldId="288"/>
            <ac:spMk id="3" creationId="{67B124B9-A841-4FB6-AD96-87A7D5FA1648}"/>
          </ac:spMkLst>
        </pc:spChg>
        <pc:picChg chg="add mod">
          <ac:chgData name="Jaroslava Stancova" userId="61da32fca43c707f" providerId="LiveId" clId="{DF8464D3-9009-49DE-970E-03A42A2EC09A}" dt="2022-03-02T07:59:11.421" v="6846" actId="1076"/>
          <ac:picMkLst>
            <pc:docMk/>
            <pc:sldMk cId="3280967030" sldId="288"/>
            <ac:picMk id="5" creationId="{C8359B1F-5B3B-418F-938B-9B6B69CEDF93}"/>
          </ac:picMkLst>
        </pc:picChg>
      </pc:sldChg>
      <pc:sldChg chg="addSp delSp modSp new mod">
        <pc:chgData name="Jaroslava Stancova" userId="61da32fca43c707f" providerId="LiveId" clId="{DF8464D3-9009-49DE-970E-03A42A2EC09A}" dt="2022-02-28T18:41:36.236" v="6139" actId="113"/>
        <pc:sldMkLst>
          <pc:docMk/>
          <pc:sldMk cId="3744721786" sldId="289"/>
        </pc:sldMkLst>
        <pc:spChg chg="mod">
          <ac:chgData name="Jaroslava Stancova" userId="61da32fca43c707f" providerId="LiveId" clId="{DF8464D3-9009-49DE-970E-03A42A2EC09A}" dt="2022-02-28T18:41:36.236" v="6139" actId="113"/>
          <ac:spMkLst>
            <pc:docMk/>
            <pc:sldMk cId="3744721786" sldId="289"/>
            <ac:spMk id="2" creationId="{D81FEF90-8852-4EE7-9115-48A622E7A9CB}"/>
          </ac:spMkLst>
        </pc:spChg>
        <pc:spChg chg="del">
          <ac:chgData name="Jaroslava Stancova" userId="61da32fca43c707f" providerId="LiveId" clId="{DF8464D3-9009-49DE-970E-03A42A2EC09A}" dt="2022-02-27T21:13:54.269" v="1712" actId="931"/>
          <ac:spMkLst>
            <pc:docMk/>
            <pc:sldMk cId="3744721786" sldId="289"/>
            <ac:spMk id="3" creationId="{B4D3FA77-C7CA-46C0-9D93-EDF7984412AF}"/>
          </ac:spMkLst>
        </pc:spChg>
        <pc:picChg chg="add mod modCrop">
          <ac:chgData name="Jaroslava Stancova" userId="61da32fca43c707f" providerId="LiveId" clId="{DF8464D3-9009-49DE-970E-03A42A2EC09A}" dt="2022-02-27T21:16:33.580" v="1769" actId="1076"/>
          <ac:picMkLst>
            <pc:docMk/>
            <pc:sldMk cId="3744721786" sldId="289"/>
            <ac:picMk id="5" creationId="{8768C2F3-4F7D-4251-BC58-720F7D17CA9E}"/>
          </ac:picMkLst>
        </pc:picChg>
        <pc:picChg chg="add mod modCrop">
          <ac:chgData name="Jaroslava Stancova" userId="61da32fca43c707f" providerId="LiveId" clId="{DF8464D3-9009-49DE-970E-03A42A2EC09A}" dt="2022-02-27T21:16:42.379" v="1772" actId="1076"/>
          <ac:picMkLst>
            <pc:docMk/>
            <pc:sldMk cId="3744721786" sldId="289"/>
            <ac:picMk id="6" creationId="{81D0E1BD-6E1E-48AE-A943-15092081E871}"/>
          </ac:picMkLst>
        </pc:picChg>
      </pc:sldChg>
      <pc:sldChg chg="addSp delSp modSp new mod modClrScheme chgLayout">
        <pc:chgData name="Jaroslava Stancova" userId="61da32fca43c707f" providerId="LiveId" clId="{DF8464D3-9009-49DE-970E-03A42A2EC09A}" dt="2022-03-02T08:10:07.275" v="7023" actId="1440"/>
        <pc:sldMkLst>
          <pc:docMk/>
          <pc:sldMk cId="3071401076" sldId="290"/>
        </pc:sldMkLst>
        <pc:spChg chg="del mod ord">
          <ac:chgData name="Jaroslava Stancova" userId="61da32fca43c707f" providerId="LiveId" clId="{DF8464D3-9009-49DE-970E-03A42A2EC09A}" dt="2022-02-27T21:24:01.344" v="1845" actId="700"/>
          <ac:spMkLst>
            <pc:docMk/>
            <pc:sldMk cId="3071401076" sldId="290"/>
            <ac:spMk id="2" creationId="{89B11F94-3185-445A-B9C6-FAD315D9355D}"/>
          </ac:spMkLst>
        </pc:spChg>
        <pc:spChg chg="del">
          <ac:chgData name="Jaroslava Stancova" userId="61da32fca43c707f" providerId="LiveId" clId="{DF8464D3-9009-49DE-970E-03A42A2EC09A}" dt="2022-02-27T21:23:05.282" v="1835" actId="931"/>
          <ac:spMkLst>
            <pc:docMk/>
            <pc:sldMk cId="3071401076" sldId="290"/>
            <ac:spMk id="3" creationId="{2DD905A9-568C-462C-BBE6-EB6619D5D322}"/>
          </ac:spMkLst>
        </pc:spChg>
        <pc:spChg chg="add mod ord">
          <ac:chgData name="Jaroslava Stancova" userId="61da32fca43c707f" providerId="LiveId" clId="{DF8464D3-9009-49DE-970E-03A42A2EC09A}" dt="2022-02-28T18:49:03.544" v="6263" actId="20577"/>
          <ac:spMkLst>
            <pc:docMk/>
            <pc:sldMk cId="3071401076" sldId="290"/>
            <ac:spMk id="6" creationId="{9CEB68DA-2999-4E09-BB1B-93D16985EB8D}"/>
          </ac:spMkLst>
        </pc:spChg>
        <pc:spChg chg="add mod ord">
          <ac:chgData name="Jaroslava Stancova" userId="61da32fca43c707f" providerId="LiveId" clId="{DF8464D3-9009-49DE-970E-03A42A2EC09A}" dt="2022-03-02T08:09:52.265" v="7022" actId="403"/>
          <ac:spMkLst>
            <pc:docMk/>
            <pc:sldMk cId="3071401076" sldId="290"/>
            <ac:spMk id="7" creationId="{11B844E3-CACF-4BB0-AF23-8804A067B504}"/>
          </ac:spMkLst>
        </pc:spChg>
        <pc:picChg chg="add mod ord modCrop">
          <ac:chgData name="Jaroslava Stancova" userId="61da32fca43c707f" providerId="LiveId" clId="{DF8464D3-9009-49DE-970E-03A42A2EC09A}" dt="2022-03-02T08:10:07.275" v="7023" actId="1440"/>
          <ac:picMkLst>
            <pc:docMk/>
            <pc:sldMk cId="3071401076" sldId="290"/>
            <ac:picMk id="5" creationId="{8E71A592-C37A-4DF8-96DC-6AD47A706238}"/>
          </ac:picMkLst>
        </pc:picChg>
      </pc:sldChg>
      <pc:sldChg chg="addSp delSp modSp new mod">
        <pc:chgData name="Jaroslava Stancova" userId="61da32fca43c707f" providerId="LiveId" clId="{DF8464D3-9009-49DE-970E-03A42A2EC09A}" dt="2022-02-28T18:44:31.649" v="6196" actId="113"/>
        <pc:sldMkLst>
          <pc:docMk/>
          <pc:sldMk cId="1468883719" sldId="291"/>
        </pc:sldMkLst>
        <pc:spChg chg="mod">
          <ac:chgData name="Jaroslava Stancova" userId="61da32fca43c707f" providerId="LiveId" clId="{DF8464D3-9009-49DE-970E-03A42A2EC09A}" dt="2022-02-28T18:44:31.649" v="6196" actId="113"/>
          <ac:spMkLst>
            <pc:docMk/>
            <pc:sldMk cId="1468883719" sldId="291"/>
            <ac:spMk id="2" creationId="{836B68E8-2C66-42DA-A3D2-600BC6BD5EA9}"/>
          </ac:spMkLst>
        </pc:spChg>
        <pc:spChg chg="del">
          <ac:chgData name="Jaroslava Stancova" userId="61da32fca43c707f" providerId="LiveId" clId="{DF8464D3-9009-49DE-970E-03A42A2EC09A}" dt="2022-02-28T18:07:47.681" v="5487" actId="931"/>
          <ac:spMkLst>
            <pc:docMk/>
            <pc:sldMk cId="1468883719" sldId="291"/>
            <ac:spMk id="3" creationId="{AB1DCBD8-45B9-4432-B6A3-FFA2250F59D9}"/>
          </ac:spMkLst>
        </pc:spChg>
        <pc:picChg chg="add mod">
          <ac:chgData name="Jaroslava Stancova" userId="61da32fca43c707f" providerId="LiveId" clId="{DF8464D3-9009-49DE-970E-03A42A2EC09A}" dt="2022-02-28T18:08:17.976" v="5490" actId="1076"/>
          <ac:picMkLst>
            <pc:docMk/>
            <pc:sldMk cId="1468883719" sldId="291"/>
            <ac:picMk id="5" creationId="{45256107-31BC-4188-91ED-6BC305EE9817}"/>
          </ac:picMkLst>
        </pc:picChg>
      </pc:sldChg>
      <pc:sldChg chg="addSp delSp modSp new mod">
        <pc:chgData name="Jaroslava Stancova" userId="61da32fca43c707f" providerId="LiveId" clId="{DF8464D3-9009-49DE-970E-03A42A2EC09A}" dt="2022-03-02T07:57:03.941" v="6778" actId="1076"/>
        <pc:sldMkLst>
          <pc:docMk/>
          <pc:sldMk cId="3090185069" sldId="292"/>
        </pc:sldMkLst>
        <pc:spChg chg="mod">
          <ac:chgData name="Jaroslava Stancova" userId="61da32fca43c707f" providerId="LiveId" clId="{DF8464D3-9009-49DE-970E-03A42A2EC09A}" dt="2022-02-28T18:34:44.848" v="6028" actId="113"/>
          <ac:spMkLst>
            <pc:docMk/>
            <pc:sldMk cId="3090185069" sldId="292"/>
            <ac:spMk id="2" creationId="{3484004D-D4E2-40FF-87DF-D50D7FB08891}"/>
          </ac:spMkLst>
        </pc:spChg>
        <pc:spChg chg="del">
          <ac:chgData name="Jaroslava Stancova" userId="61da32fca43c707f" providerId="LiveId" clId="{DF8464D3-9009-49DE-970E-03A42A2EC09A}" dt="2022-02-28T17:31:10.662" v="3448" actId="931"/>
          <ac:spMkLst>
            <pc:docMk/>
            <pc:sldMk cId="3090185069" sldId="292"/>
            <ac:spMk id="3" creationId="{8C8D608E-FE33-41D0-9B25-62A58540E43A}"/>
          </ac:spMkLst>
        </pc:spChg>
        <pc:spChg chg="add del mod">
          <ac:chgData name="Jaroslava Stancova" userId="61da32fca43c707f" providerId="LiveId" clId="{DF8464D3-9009-49DE-970E-03A42A2EC09A}" dt="2022-02-28T17:31:33.722" v="3450" actId="931"/>
          <ac:spMkLst>
            <pc:docMk/>
            <pc:sldMk cId="3090185069" sldId="292"/>
            <ac:spMk id="7" creationId="{F22E1D98-AD71-4CCF-A406-03723B924EBA}"/>
          </ac:spMkLst>
        </pc:spChg>
        <pc:picChg chg="add del mod">
          <ac:chgData name="Jaroslava Stancova" userId="61da32fca43c707f" providerId="LiveId" clId="{DF8464D3-9009-49DE-970E-03A42A2EC09A}" dt="2022-02-28T17:31:15.260" v="3449" actId="478"/>
          <ac:picMkLst>
            <pc:docMk/>
            <pc:sldMk cId="3090185069" sldId="292"/>
            <ac:picMk id="5" creationId="{074FAD96-15E1-4A7C-BEF8-D97E495E5F8C}"/>
          </ac:picMkLst>
        </pc:picChg>
        <pc:picChg chg="add mod">
          <ac:chgData name="Jaroslava Stancova" userId="61da32fca43c707f" providerId="LiveId" clId="{DF8464D3-9009-49DE-970E-03A42A2EC09A}" dt="2022-03-02T07:57:03.941" v="6778" actId="1076"/>
          <ac:picMkLst>
            <pc:docMk/>
            <pc:sldMk cId="3090185069" sldId="292"/>
            <ac:picMk id="9" creationId="{EDE03832-2856-47F2-B120-7BDD8550499C}"/>
          </ac:picMkLst>
        </pc:picChg>
      </pc:sldChg>
      <pc:sldChg chg="modSp new mod">
        <pc:chgData name="Jaroslava Stancova" userId="61da32fca43c707f" providerId="LiveId" clId="{DF8464D3-9009-49DE-970E-03A42A2EC09A}" dt="2022-03-02T08:05:37.764" v="6975" actId="27636"/>
        <pc:sldMkLst>
          <pc:docMk/>
          <pc:sldMk cId="3123174215" sldId="293"/>
        </pc:sldMkLst>
        <pc:spChg chg="mod">
          <ac:chgData name="Jaroslava Stancova" userId="61da32fca43c707f" providerId="LiveId" clId="{DF8464D3-9009-49DE-970E-03A42A2EC09A}" dt="2022-02-28T18:42:19.028" v="6149" actId="113"/>
          <ac:spMkLst>
            <pc:docMk/>
            <pc:sldMk cId="3123174215" sldId="293"/>
            <ac:spMk id="2" creationId="{2CAA854D-93FA-472C-8BC7-0058A3D39420}"/>
          </ac:spMkLst>
        </pc:spChg>
        <pc:spChg chg="mod">
          <ac:chgData name="Jaroslava Stancova" userId="61da32fca43c707f" providerId="LiveId" clId="{DF8464D3-9009-49DE-970E-03A42A2EC09A}" dt="2022-03-02T08:05:37.764" v="6975" actId="27636"/>
          <ac:spMkLst>
            <pc:docMk/>
            <pc:sldMk cId="3123174215" sldId="293"/>
            <ac:spMk id="3" creationId="{1C3D83F3-171D-4F2D-835F-4E68FB695B8E}"/>
          </ac:spMkLst>
        </pc:spChg>
      </pc:sldChg>
      <pc:sldChg chg="addSp delSp modSp new mod modClrScheme chgLayout">
        <pc:chgData name="Jaroslava Stancova" userId="61da32fca43c707f" providerId="LiveId" clId="{DF8464D3-9009-49DE-970E-03A42A2EC09A}" dt="2022-03-01T15:59:06.842" v="6650" actId="1076"/>
        <pc:sldMkLst>
          <pc:docMk/>
          <pc:sldMk cId="1166042946" sldId="296"/>
        </pc:sldMkLst>
        <pc:spChg chg="del mod ord">
          <ac:chgData name="Jaroslava Stancova" userId="61da32fca43c707f" providerId="LiveId" clId="{DF8464D3-9009-49DE-970E-03A42A2EC09A}" dt="2022-03-01T15:45:37.213" v="6291" actId="700"/>
          <ac:spMkLst>
            <pc:docMk/>
            <pc:sldMk cId="1166042946" sldId="296"/>
            <ac:spMk id="2" creationId="{CEC52B7A-8730-4BC1-ABFC-685DAE3A5281}"/>
          </ac:spMkLst>
        </pc:spChg>
        <pc:spChg chg="del">
          <ac:chgData name="Jaroslava Stancova" userId="61da32fca43c707f" providerId="LiveId" clId="{DF8464D3-9009-49DE-970E-03A42A2EC09A}" dt="2022-03-01T15:45:20.684" v="6290" actId="931"/>
          <ac:spMkLst>
            <pc:docMk/>
            <pc:sldMk cId="1166042946" sldId="296"/>
            <ac:spMk id="3" creationId="{0AA9966D-EFA4-4E5C-B3C6-E14899A9F141}"/>
          </ac:spMkLst>
        </pc:spChg>
        <pc:spChg chg="add mod ord">
          <ac:chgData name="Jaroslava Stancova" userId="61da32fca43c707f" providerId="LiveId" clId="{DF8464D3-9009-49DE-970E-03A42A2EC09A}" dt="2022-03-01T15:46:20.824" v="6316" actId="20577"/>
          <ac:spMkLst>
            <pc:docMk/>
            <pc:sldMk cId="1166042946" sldId="296"/>
            <ac:spMk id="6" creationId="{96CDB075-56F6-4720-A8FB-9AF6B201F709}"/>
          </ac:spMkLst>
        </pc:spChg>
        <pc:spChg chg="add mod ord">
          <ac:chgData name="Jaroslava Stancova" userId="61da32fca43c707f" providerId="LiveId" clId="{DF8464D3-9009-49DE-970E-03A42A2EC09A}" dt="2022-03-01T15:58:57.355" v="6647" actId="121"/>
          <ac:spMkLst>
            <pc:docMk/>
            <pc:sldMk cId="1166042946" sldId="296"/>
            <ac:spMk id="7" creationId="{C5340031-232A-49A3-AA93-6F74BAF130C9}"/>
          </ac:spMkLst>
        </pc:spChg>
        <pc:picChg chg="add mod ord">
          <ac:chgData name="Jaroslava Stancova" userId="61da32fca43c707f" providerId="LiveId" clId="{DF8464D3-9009-49DE-970E-03A42A2EC09A}" dt="2022-03-01T15:59:06.842" v="6650" actId="1076"/>
          <ac:picMkLst>
            <pc:docMk/>
            <pc:sldMk cId="1166042946" sldId="296"/>
            <ac:picMk id="5" creationId="{687C8D07-14F3-479E-9267-9E50CBB67C96}"/>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46C117F-5CCF-4837-BE5F-2B92066CAFAF}" type="datetimeFigureOut">
              <a:rPr lang="en-US" dirty="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4EB90BD-B6CE-46B7-997F-7313B992CCDC}" type="datetimeFigureOut">
              <a:rPr lang="en-US" dirty="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DB9D11F-B188-461D-B23F-39381795C052}" type="datetimeFigureOut">
              <a:rPr lang="en-US" dirty="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2E6D8D9-55A2-4063-B0F3-121F44549695}" type="datetimeFigureOut">
              <a:rPr lang="en-US" dirty="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D4B24536-994D-4021-A283-9F449C0DB509}" type="datetimeFigureOut">
              <a:rPr lang="en-US" dirty="0"/>
              <a:t>3/2/2022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3CBBBB78-C96F-47B7-AB17-D852CA960AC9}" type="datetimeFigureOut">
              <a:rPr lang="en-US" dirty="0"/>
              <a:t>3/2/2022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3/2/2022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30578ACC-22D6-47C1-A373-4FD133E34F3C}" type="datetimeFigureOut">
              <a:rPr lang="en-US" dirty="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80322" y="3030008"/>
            <a:ext cx="4698355" cy="290617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594123" y="3030008"/>
            <a:ext cx="4700059" cy="290617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3/2/2022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3/2/2022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3/2/2022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331444B-B92B-4E27-8C94-BB93EAF5CB18}" type="datetimeFigureOut">
              <a:rPr lang="en-US" dirty="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363EFA5E-FA76-400D-B3DC-F0BA90E6D107}" type="datetimeFigureOut">
              <a:rPr lang="en-US" dirty="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3/2/2022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b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966A56-3897-453E-8688-A3DCFD73C8A3}"/>
              </a:ext>
            </a:extLst>
          </p:cNvPr>
          <p:cNvSpPr>
            <a:spLocks noGrp="1"/>
          </p:cNvSpPr>
          <p:nvPr>
            <p:ph type="ctrTitle"/>
          </p:nvPr>
        </p:nvSpPr>
        <p:spPr/>
        <p:txBody>
          <a:bodyPr/>
          <a:lstStyle/>
          <a:p>
            <a:r>
              <a:rPr lang="cs-CZ" dirty="0">
                <a:latin typeface="Times New Roman" panose="02020603050405020304" pitchFamily="18" charset="0"/>
                <a:cs typeface="Times New Roman" panose="02020603050405020304" pitchFamily="18" charset="0"/>
              </a:rPr>
              <a:t>Staré statky, stavení a dvory </a:t>
            </a:r>
            <a:r>
              <a:rPr lang="cs-CZ" dirty="0" err="1">
                <a:latin typeface="Times New Roman" panose="02020603050405020304" pitchFamily="18" charset="0"/>
                <a:cs typeface="Times New Roman" panose="02020603050405020304" pitchFamily="18" charset="0"/>
              </a:rPr>
              <a:t>Stehelčevské</a:t>
            </a:r>
            <a:endParaRPr lang="cs-CZ" dirty="0">
              <a:latin typeface="Times New Roman" panose="02020603050405020304" pitchFamily="18" charset="0"/>
              <a:cs typeface="Times New Roman" panose="02020603050405020304" pitchFamily="18" charset="0"/>
            </a:endParaRPr>
          </a:p>
        </p:txBody>
      </p:sp>
      <p:sp>
        <p:nvSpPr>
          <p:cNvPr id="3" name="Podnadpis 2">
            <a:extLst>
              <a:ext uri="{FF2B5EF4-FFF2-40B4-BE49-F238E27FC236}">
                <a16:creationId xmlns:a16="http://schemas.microsoft.com/office/drawing/2014/main" id="{D3452D34-0A1B-4381-AD62-9C1DF74C5BCD}"/>
              </a:ext>
            </a:extLst>
          </p:cNvPr>
          <p:cNvSpPr>
            <a:spLocks noGrp="1"/>
          </p:cNvSpPr>
          <p:nvPr>
            <p:ph type="subTitle" idx="1"/>
          </p:nvPr>
        </p:nvSpPr>
        <p:spPr>
          <a:xfrm>
            <a:off x="680322" y="4360172"/>
            <a:ext cx="8144134" cy="1117687"/>
          </a:xfrm>
        </p:spPr>
        <p:txBody>
          <a:bodyPr/>
          <a:lstStyle/>
          <a:p>
            <a:r>
              <a:rPr lang="cs-CZ" dirty="0">
                <a:latin typeface="Times New Roman" panose="02020603050405020304" pitchFamily="18" charset="0"/>
                <a:cs typeface="Times New Roman" panose="02020603050405020304" pitchFamily="18" charset="0"/>
              </a:rPr>
              <a:t>Proměny </a:t>
            </a:r>
            <a:r>
              <a:rPr lang="cs-CZ" dirty="0" err="1">
                <a:latin typeface="Times New Roman" panose="02020603050405020304" pitchFamily="18" charset="0"/>
                <a:cs typeface="Times New Roman" panose="02020603050405020304" pitchFamily="18" charset="0"/>
              </a:rPr>
              <a:t>stehelčevských</a:t>
            </a:r>
            <a:r>
              <a:rPr lang="cs-CZ" dirty="0">
                <a:latin typeface="Times New Roman" panose="02020603050405020304" pitchFamily="18" charset="0"/>
                <a:cs typeface="Times New Roman" panose="02020603050405020304" pitchFamily="18" charset="0"/>
              </a:rPr>
              <a:t> domů za posledních 300 let</a:t>
            </a:r>
          </a:p>
        </p:txBody>
      </p:sp>
    </p:spTree>
    <p:extLst>
      <p:ext uri="{BB962C8B-B14F-4D97-AF65-F5344CB8AC3E}">
        <p14:creationId xmlns:p14="http://schemas.microsoft.com/office/powerpoint/2010/main" val="351685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C26D48-6592-4FF4-981C-2A3A1D253FE2}"/>
              </a:ext>
            </a:extLst>
          </p:cNvPr>
          <p:cNvSpPr>
            <a:spLocks noGrp="1"/>
          </p:cNvSpPr>
          <p:nvPr>
            <p:ph type="title"/>
          </p:nvPr>
        </p:nvSpPr>
        <p:spPr/>
        <p:txBody>
          <a:bodyPr/>
          <a:lstStyle/>
          <a:p>
            <a:r>
              <a:rPr lang="cs-CZ" b="1" dirty="0" err="1">
                <a:latin typeface="Times New Roman" panose="02020603050405020304" pitchFamily="18" charset="0"/>
                <a:cs typeface="Times New Roman" panose="02020603050405020304" pitchFamily="18" charset="0"/>
              </a:rPr>
              <a:t>Taussigovna</a:t>
            </a:r>
            <a:r>
              <a:rPr lang="cs-CZ" b="1" dirty="0">
                <a:latin typeface="Times New Roman" panose="02020603050405020304" pitchFamily="18" charset="0"/>
                <a:cs typeface="Times New Roman" panose="02020603050405020304" pitchFamily="18" charset="0"/>
              </a:rPr>
              <a:t> – čp.2</a:t>
            </a:r>
          </a:p>
        </p:txBody>
      </p:sp>
      <p:pic>
        <p:nvPicPr>
          <p:cNvPr id="5" name="Zástupný obsah 4">
            <a:extLst>
              <a:ext uri="{FF2B5EF4-FFF2-40B4-BE49-F238E27FC236}">
                <a16:creationId xmlns:a16="http://schemas.microsoft.com/office/drawing/2014/main" id="{308DE126-3D4C-445B-91DC-2836E55EA998}"/>
              </a:ext>
            </a:extLst>
          </p:cNvPr>
          <p:cNvPicPr>
            <a:picLocks noGrp="1" noChangeAspect="1"/>
          </p:cNvPicPr>
          <p:nvPr>
            <p:ph idx="1"/>
          </p:nvPr>
        </p:nvPicPr>
        <p:blipFill>
          <a:blip r:embed="rId2"/>
          <a:stretch>
            <a:fillRect/>
          </a:stretch>
        </p:blipFill>
        <p:spPr>
          <a:xfrm>
            <a:off x="2109512" y="2032000"/>
            <a:ext cx="7972975" cy="4752038"/>
          </a:xfrm>
        </p:spPr>
      </p:pic>
    </p:spTree>
    <p:extLst>
      <p:ext uri="{BB962C8B-B14F-4D97-AF65-F5344CB8AC3E}">
        <p14:creationId xmlns:p14="http://schemas.microsoft.com/office/powerpoint/2010/main" val="1483826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63ADAE-E5CD-4A25-9C1D-013AC3C929E4}"/>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Čp.2 </a:t>
            </a:r>
          </a:p>
        </p:txBody>
      </p:sp>
      <p:sp>
        <p:nvSpPr>
          <p:cNvPr id="3" name="Zástupný obsah 2">
            <a:extLst>
              <a:ext uri="{FF2B5EF4-FFF2-40B4-BE49-F238E27FC236}">
                <a16:creationId xmlns:a16="http://schemas.microsoft.com/office/drawing/2014/main" id="{9FE0F7C0-983F-4E6C-9E83-54D918C7554A}"/>
              </a:ext>
            </a:extLst>
          </p:cNvPr>
          <p:cNvSpPr>
            <a:spLocks noGrp="1"/>
          </p:cNvSpPr>
          <p:nvPr>
            <p:ph idx="1"/>
          </p:nvPr>
        </p:nvSpPr>
        <p:spPr/>
        <p:txBody>
          <a:bodyPr>
            <a:normAutofit lnSpcReduction="10000"/>
          </a:bodyPr>
          <a:lstStyle/>
          <a:p>
            <a:pPr algn="just"/>
            <a:r>
              <a:rPr lang="cs-CZ" sz="2800" dirty="0">
                <a:latin typeface="Times New Roman" panose="02020603050405020304" pitchFamily="18" charset="0"/>
                <a:cs typeface="Times New Roman" panose="02020603050405020304" pitchFamily="18" charset="0"/>
              </a:rPr>
              <a:t>Byl to dům pana Antonína </a:t>
            </a:r>
            <a:r>
              <a:rPr lang="cs-CZ" sz="2800" dirty="0" err="1">
                <a:latin typeface="Times New Roman" panose="02020603050405020304" pitchFamily="18" charset="0"/>
                <a:cs typeface="Times New Roman" panose="02020603050405020304" pitchFamily="18" charset="0"/>
              </a:rPr>
              <a:t>Taussiga</a:t>
            </a:r>
            <a:r>
              <a:rPr lang="cs-CZ" sz="2800" dirty="0">
                <a:latin typeface="Times New Roman" panose="02020603050405020304" pitchFamily="18" charset="0"/>
                <a:cs typeface="Times New Roman" panose="02020603050405020304" pitchFamily="18" charset="0"/>
              </a:rPr>
              <a:t>, který byl i s celou rodinou 23.2.1942 odvlečen do Terezína a majetek mu byl zabaven. Po osvobození se nikdo z rodiny nevrátil a dům převzala Židovská obec Kladno.</a:t>
            </a:r>
          </a:p>
          <a:p>
            <a:pPr algn="just"/>
            <a:r>
              <a:rPr lang="cs-CZ" sz="2800" dirty="0">
                <a:latin typeface="Times New Roman" panose="02020603050405020304" pitchFamily="18" charset="0"/>
                <a:cs typeface="Times New Roman" panose="02020603050405020304" pitchFamily="18" charset="0"/>
              </a:rPr>
              <a:t>V roce 1950 zde byl obchod s potravinami, ale obchod byl v roce 1957 přesunut do čp.65, protože zde bylo vlhko a nevyhovující prostředí</a:t>
            </a:r>
          </a:p>
          <a:p>
            <a:pPr algn="just"/>
            <a:r>
              <a:rPr lang="cs-CZ" sz="2800" dirty="0">
                <a:latin typeface="Times New Roman" panose="02020603050405020304" pitchFamily="18" charset="0"/>
                <a:cs typeface="Times New Roman" panose="02020603050405020304" pitchFamily="18" charset="0"/>
              </a:rPr>
              <a:t>V roce 1957 byly prostory opraveny a zřízena zde poradna pro Matky a děti a 1 byt.</a:t>
            </a:r>
          </a:p>
        </p:txBody>
      </p:sp>
    </p:spTree>
    <p:extLst>
      <p:ext uri="{BB962C8B-B14F-4D97-AF65-F5344CB8AC3E}">
        <p14:creationId xmlns:p14="http://schemas.microsoft.com/office/powerpoint/2010/main" val="3083708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241589-9C9B-4752-90B2-EE37F6D0573A}"/>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Čp.3 statek pana </a:t>
            </a:r>
            <a:r>
              <a:rPr lang="cs-CZ" b="1" dirty="0" err="1">
                <a:latin typeface="Times New Roman" panose="02020603050405020304" pitchFamily="18" charset="0"/>
                <a:cs typeface="Times New Roman" panose="02020603050405020304" pitchFamily="18" charset="0"/>
              </a:rPr>
              <a:t>Lauricha</a:t>
            </a:r>
            <a:endParaRPr lang="cs-CZ" b="1"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4FF2DC45-829C-4856-9CB1-7D00BE5C5731}"/>
              </a:ext>
            </a:extLst>
          </p:cNvPr>
          <p:cNvSpPr>
            <a:spLocks noGrp="1"/>
          </p:cNvSpPr>
          <p:nvPr>
            <p:ph idx="1"/>
          </p:nvPr>
        </p:nvSpPr>
        <p:spPr/>
        <p:txBody>
          <a:bodyPr/>
          <a:lstStyle/>
          <a:p>
            <a:endParaRPr lang="cs-CZ" dirty="0"/>
          </a:p>
          <a:p>
            <a:pPr algn="just"/>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V roce 1948 Kohout Ladislav, syn Josefa Kohouta rolníka z čísla 5 koupil statek č.p.3 od Boženy Landové, rozené </a:t>
            </a:r>
            <a:r>
              <a:rPr lang="cs-CZ" sz="2800" dirty="0" err="1">
                <a:effectLst/>
                <a:latin typeface="Times New Roman" panose="02020603050405020304" pitchFamily="18" charset="0"/>
                <a:ea typeface="Times New Roman" panose="02020603050405020304" pitchFamily="18" charset="0"/>
                <a:cs typeface="Times New Roman" panose="02020603050405020304" pitchFamily="18" charset="0"/>
              </a:rPr>
              <a:t>Laurichové</a:t>
            </a: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 vdovy po Jaroslavu Landovi. Majitelem tohoto statku byl před Landou jeho tchán, Matěj </a:t>
            </a:r>
            <a:r>
              <a:rPr lang="cs-CZ" sz="2800" dirty="0" err="1">
                <a:effectLst/>
                <a:latin typeface="Times New Roman" panose="02020603050405020304" pitchFamily="18" charset="0"/>
                <a:ea typeface="Times New Roman" panose="02020603050405020304" pitchFamily="18" charset="0"/>
                <a:cs typeface="Times New Roman" panose="02020603050405020304" pitchFamily="18" charset="0"/>
              </a:rPr>
              <a:t>Laurich</a:t>
            </a: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2800" dirty="0">
                <a:latin typeface="Times New Roman" panose="02020603050405020304" pitchFamily="18" charset="0"/>
                <a:ea typeface="Times New Roman" panose="02020603050405020304" pitchFamily="18" charset="0"/>
                <a:cs typeface="Times New Roman" panose="02020603050405020304" pitchFamily="18" charset="0"/>
              </a:rPr>
              <a:t>F</a:t>
            </a: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otografie původního statku nemáme k dispozici.</a:t>
            </a:r>
          </a:p>
          <a:p>
            <a:endParaRPr lang="cs-CZ" dirty="0"/>
          </a:p>
        </p:txBody>
      </p:sp>
    </p:spTree>
    <p:extLst>
      <p:ext uri="{BB962C8B-B14F-4D97-AF65-F5344CB8AC3E}">
        <p14:creationId xmlns:p14="http://schemas.microsoft.com/office/powerpoint/2010/main" val="325005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0884FF-3CF4-4DA9-8E62-19FF8FE5DEB5}"/>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Artefakty z </a:t>
            </a:r>
            <a:r>
              <a:rPr lang="cs-CZ" b="1" dirty="0" err="1">
                <a:latin typeface="Times New Roman" panose="02020603050405020304" pitchFamily="18" charset="0"/>
                <a:cs typeface="Times New Roman" panose="02020603050405020304" pitchFamily="18" charset="0"/>
              </a:rPr>
              <a:t>Laurichova</a:t>
            </a:r>
            <a:r>
              <a:rPr lang="cs-CZ" b="1" dirty="0">
                <a:latin typeface="Times New Roman" panose="02020603050405020304" pitchFamily="18" charset="0"/>
                <a:cs typeface="Times New Roman" panose="02020603050405020304" pitchFamily="18" charset="0"/>
              </a:rPr>
              <a:t> statku</a:t>
            </a:r>
          </a:p>
        </p:txBody>
      </p:sp>
      <p:pic>
        <p:nvPicPr>
          <p:cNvPr id="7" name="Zástupný obsah 6">
            <a:extLst>
              <a:ext uri="{FF2B5EF4-FFF2-40B4-BE49-F238E27FC236}">
                <a16:creationId xmlns:a16="http://schemas.microsoft.com/office/drawing/2014/main" id="{370E7190-F387-4B13-989B-741AB8930D8D}"/>
              </a:ext>
            </a:extLst>
          </p:cNvPr>
          <p:cNvPicPr>
            <a:picLocks noGrp="1" noChangeAspect="1"/>
          </p:cNvPicPr>
          <p:nvPr>
            <p:ph idx="1"/>
          </p:nvPr>
        </p:nvPicPr>
        <p:blipFill>
          <a:blip r:embed="rId2"/>
          <a:stretch>
            <a:fillRect/>
          </a:stretch>
        </p:blipFill>
        <p:spPr>
          <a:xfrm rot="5400000">
            <a:off x="6417961" y="2686635"/>
            <a:ext cx="4557541" cy="3417603"/>
          </a:xfrm>
        </p:spPr>
      </p:pic>
      <p:sp>
        <p:nvSpPr>
          <p:cNvPr id="5" name="Zástupný text 4">
            <a:extLst>
              <a:ext uri="{FF2B5EF4-FFF2-40B4-BE49-F238E27FC236}">
                <a16:creationId xmlns:a16="http://schemas.microsoft.com/office/drawing/2014/main" id="{622B4710-84A2-44A8-9A8F-BA2049DB3017}"/>
              </a:ext>
            </a:extLst>
          </p:cNvPr>
          <p:cNvSpPr>
            <a:spLocks noGrp="1"/>
          </p:cNvSpPr>
          <p:nvPr>
            <p:ph type="body" sz="half" idx="2"/>
          </p:nvPr>
        </p:nvSpPr>
        <p:spPr>
          <a:xfrm>
            <a:off x="420843" y="2116666"/>
            <a:ext cx="5618878" cy="4337335"/>
          </a:xfrm>
        </p:spPr>
        <p:txBody>
          <a:bodyPr>
            <a:normAutofit lnSpcReduction="10000"/>
          </a:bodyPr>
          <a:lstStyle/>
          <a:p>
            <a:pPr algn="just"/>
            <a:r>
              <a:rPr lang="cs-CZ" sz="2800" dirty="0">
                <a:latin typeface="Times New Roman" panose="02020603050405020304" pitchFamily="18" charset="0"/>
                <a:cs typeface="Times New Roman" panose="02020603050405020304" pitchFamily="18" charset="0"/>
              </a:rPr>
              <a:t>V roce 2010 jsem dostala tyto štítky, které používal pan </a:t>
            </a:r>
            <a:r>
              <a:rPr lang="cs-CZ" sz="2800" dirty="0" err="1">
                <a:latin typeface="Times New Roman" panose="02020603050405020304" pitchFamily="18" charset="0"/>
                <a:cs typeface="Times New Roman" panose="02020603050405020304" pitchFamily="18" charset="0"/>
              </a:rPr>
              <a:t>Laurich</a:t>
            </a:r>
            <a:r>
              <a:rPr lang="cs-CZ" sz="2800" dirty="0">
                <a:latin typeface="Times New Roman" panose="02020603050405020304" pitchFamily="18" charset="0"/>
                <a:cs typeface="Times New Roman" panose="02020603050405020304" pitchFamily="18" charset="0"/>
              </a:rPr>
              <a:t> z čp. 3.</a:t>
            </a:r>
          </a:p>
          <a:p>
            <a:pPr algn="just"/>
            <a:r>
              <a:rPr lang="cs-CZ" sz="2800" dirty="0">
                <a:latin typeface="Times New Roman" panose="02020603050405020304" pitchFamily="18" charset="0"/>
                <a:cs typeface="Times New Roman" panose="02020603050405020304" pitchFamily="18" charset="0"/>
              </a:rPr>
              <a:t>Dostaly se ke mně úplnou náhodou, přinesla je dcera, když pracovala v Buštěhradu, že jí je přinesl pan Tatíček, a že patří do Stehelčevsi, aby mi je dala.</a:t>
            </a:r>
          </a:p>
          <a:p>
            <a:pPr algn="just"/>
            <a:r>
              <a:rPr lang="cs-CZ" sz="2800" dirty="0">
                <a:latin typeface="Times New Roman" panose="02020603050405020304" pitchFamily="18" charset="0"/>
                <a:cs typeface="Times New Roman" panose="02020603050405020304" pitchFamily="18" charset="0"/>
              </a:rPr>
              <a:t>Horní štítek je ze siného plechu a prý byl na postroji koně a dolní je z těžké slitiny a údajně byl na voze, který </a:t>
            </a:r>
            <a:r>
              <a:rPr lang="cs-CZ" sz="2800" dirty="0" err="1">
                <a:latin typeface="Times New Roman" panose="02020603050405020304" pitchFamily="18" charset="0"/>
                <a:cs typeface="Times New Roman" panose="02020603050405020304" pitchFamily="18" charset="0"/>
              </a:rPr>
              <a:t>Laurich</a:t>
            </a:r>
            <a:r>
              <a:rPr lang="cs-CZ" sz="2800" dirty="0">
                <a:latin typeface="Times New Roman" panose="02020603050405020304" pitchFamily="18" charset="0"/>
                <a:cs typeface="Times New Roman" panose="02020603050405020304" pitchFamily="18" charset="0"/>
              </a:rPr>
              <a:t> používal.</a:t>
            </a:r>
          </a:p>
        </p:txBody>
      </p:sp>
    </p:spTree>
    <p:extLst>
      <p:ext uri="{BB962C8B-B14F-4D97-AF65-F5344CB8AC3E}">
        <p14:creationId xmlns:p14="http://schemas.microsoft.com/office/powerpoint/2010/main" val="2335283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C9BAA-91F5-4860-AF73-747DE88250D7}"/>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Rubešův statek čp.4</a:t>
            </a:r>
          </a:p>
        </p:txBody>
      </p:sp>
      <p:sp>
        <p:nvSpPr>
          <p:cNvPr id="3" name="Zástupný obsah 2">
            <a:extLst>
              <a:ext uri="{FF2B5EF4-FFF2-40B4-BE49-F238E27FC236}">
                <a16:creationId xmlns:a16="http://schemas.microsoft.com/office/drawing/2014/main" id="{4D4A4EF2-6530-48CF-B624-AF13AF283F26}"/>
              </a:ext>
            </a:extLst>
          </p:cNvPr>
          <p:cNvSpPr>
            <a:spLocks noGrp="1"/>
          </p:cNvSpPr>
          <p:nvPr>
            <p:ph idx="1"/>
          </p:nvPr>
        </p:nvSpPr>
        <p:spPr>
          <a:xfrm>
            <a:off x="680321" y="2336873"/>
            <a:ext cx="10969812" cy="4427994"/>
          </a:xfrm>
        </p:spPr>
        <p:txBody>
          <a:bodyPr>
            <a:normAutofit fontScale="92500" lnSpcReduction="10000"/>
          </a:bodyPr>
          <a:lstStyle/>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Rod Rubešů byl na statku od roku 1840, kdy sem přišel J. Rubeš z Hořešovic</a:t>
            </a:r>
          </a:p>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Statek čp.4 je jedním z míst, jejichž činnost a vývoj máme docela pěkně zmapovanou. To je zásluha pana Rubeše Františka, učitele na hospodářské škole v Brandýse nad Labem. V roce 1933 pronajímal i obecní honitbu.</a:t>
            </a:r>
          </a:p>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K statku čp. 4 patřilo 35 ha polí v roce 1934, v roce 1950 36 ha</a:t>
            </a:r>
          </a:p>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Josef Rubeš přikoupil statek čp. 25 tzv. </a:t>
            </a:r>
            <a:r>
              <a:rPr lang="cs-CZ" sz="2800" dirty="0" err="1">
                <a:effectLst/>
                <a:latin typeface="Times New Roman" panose="02020603050405020304" pitchFamily="18" charset="0"/>
                <a:ea typeface="Calibri" panose="020F0502020204030204" pitchFamily="34" charset="0"/>
                <a:cs typeface="Times New Roman" panose="02020603050405020304" pitchFamily="18" charset="0"/>
              </a:rPr>
              <a:t>Eichlerovnu</a:t>
            </a: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 kam patřil i domek čp.133.sloužila mu jako skladiště na píci. K čp.4 přináležel i domek čp. 95, kde se říkalo Za humny. Bydlívali zde zaměstnanci, hlavně kočí. V padesátých letech byl již opuštěný</a:t>
            </a:r>
          </a:p>
          <a:p>
            <a:pPr algn="just"/>
            <a:endParaRPr lang="cs-CZ" sz="2800" dirty="0"/>
          </a:p>
        </p:txBody>
      </p:sp>
    </p:spTree>
    <p:extLst>
      <p:ext uri="{BB962C8B-B14F-4D97-AF65-F5344CB8AC3E}">
        <p14:creationId xmlns:p14="http://schemas.microsoft.com/office/powerpoint/2010/main" val="556983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003D30-2FEC-471F-87D9-2AB27E6A3DC2}"/>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Statek čp.4 v roce 1976</a:t>
            </a:r>
          </a:p>
        </p:txBody>
      </p:sp>
      <p:pic>
        <p:nvPicPr>
          <p:cNvPr id="4" name="Zástupný obsah 3">
            <a:extLst>
              <a:ext uri="{FF2B5EF4-FFF2-40B4-BE49-F238E27FC236}">
                <a16:creationId xmlns:a16="http://schemas.microsoft.com/office/drawing/2014/main" id="{EEB4AF90-C40B-4A6F-925A-CCBB41321218}"/>
              </a:ext>
            </a:extLst>
          </p:cNvPr>
          <p:cNvPicPr>
            <a:picLocks noGrp="1" noChangeAspect="1"/>
          </p:cNvPicPr>
          <p:nvPr>
            <p:ph idx="1"/>
          </p:nvPr>
        </p:nvPicPr>
        <p:blipFill rotWithShape="1">
          <a:blip r:embed="rId2"/>
          <a:srcRect t="4941" r="54"/>
          <a:stretch/>
        </p:blipFill>
        <p:spPr>
          <a:xfrm>
            <a:off x="1968530" y="2067944"/>
            <a:ext cx="8254939" cy="4447156"/>
          </a:xfrm>
          <a:prstGeom prst="rect">
            <a:avLst/>
          </a:prstGeom>
        </p:spPr>
      </p:pic>
    </p:spTree>
    <p:extLst>
      <p:ext uri="{BB962C8B-B14F-4D97-AF65-F5344CB8AC3E}">
        <p14:creationId xmlns:p14="http://schemas.microsoft.com/office/powerpoint/2010/main" val="305935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BE70C6-EF3E-4FB7-9D89-81E86C6DE6E3}"/>
              </a:ext>
            </a:extLst>
          </p:cNvPr>
          <p:cNvSpPr>
            <a:spLocks noGrp="1"/>
          </p:cNvSpPr>
          <p:nvPr>
            <p:ph type="title"/>
          </p:nvPr>
        </p:nvSpPr>
        <p:spPr>
          <a:xfrm>
            <a:off x="985121" y="753228"/>
            <a:ext cx="9613861" cy="1080938"/>
          </a:xfrm>
        </p:spPr>
        <p:txBody>
          <a:bodyPr/>
          <a:lstStyle/>
          <a:p>
            <a:r>
              <a:rPr lang="cs-CZ" b="1" dirty="0">
                <a:latin typeface="Times New Roman" panose="02020603050405020304" pitchFamily="18" charset="0"/>
                <a:cs typeface="Times New Roman" panose="02020603050405020304" pitchFamily="18" charset="0"/>
              </a:rPr>
              <a:t>Od června 2016 je zde zahradnictví</a:t>
            </a:r>
          </a:p>
        </p:txBody>
      </p:sp>
      <p:pic>
        <p:nvPicPr>
          <p:cNvPr id="5" name="Zástupný obsah 4">
            <a:extLst>
              <a:ext uri="{FF2B5EF4-FFF2-40B4-BE49-F238E27FC236}">
                <a16:creationId xmlns:a16="http://schemas.microsoft.com/office/drawing/2014/main" id="{58287C15-40E3-4A3C-8AF2-4D0C9DAC72CF}"/>
              </a:ext>
            </a:extLst>
          </p:cNvPr>
          <p:cNvPicPr>
            <a:picLocks noGrp="1" noChangeAspect="1"/>
          </p:cNvPicPr>
          <p:nvPr>
            <p:ph idx="1"/>
          </p:nvPr>
        </p:nvPicPr>
        <p:blipFill>
          <a:blip r:embed="rId2"/>
          <a:stretch>
            <a:fillRect/>
          </a:stretch>
        </p:blipFill>
        <p:spPr>
          <a:xfrm>
            <a:off x="2742935" y="1834166"/>
            <a:ext cx="6706129" cy="5029598"/>
          </a:xfrm>
        </p:spPr>
      </p:pic>
    </p:spTree>
    <p:extLst>
      <p:ext uri="{BB962C8B-B14F-4D97-AF65-F5344CB8AC3E}">
        <p14:creationId xmlns:p14="http://schemas.microsoft.com/office/powerpoint/2010/main" val="770547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36960-88EF-4141-B886-2B613260161D}"/>
              </a:ext>
            </a:extLst>
          </p:cNvPr>
          <p:cNvSpPr>
            <a:spLocks noGrp="1"/>
          </p:cNvSpPr>
          <p:nvPr>
            <p:ph type="title"/>
          </p:nvPr>
        </p:nvSpPr>
        <p:spPr/>
        <p:txBody>
          <a:bodyPr/>
          <a:lstStyle/>
          <a:p>
            <a:r>
              <a:rPr lang="cs-CZ" dirty="0"/>
              <a:t> </a:t>
            </a:r>
            <a:r>
              <a:rPr lang="cs-CZ" b="1" dirty="0">
                <a:latin typeface="Times New Roman" panose="02020603050405020304" pitchFamily="18" charset="0"/>
                <a:cs typeface="Times New Roman" panose="02020603050405020304" pitchFamily="18" charset="0"/>
              </a:rPr>
              <a:t>Kohoutův statek čp.5</a:t>
            </a:r>
          </a:p>
        </p:txBody>
      </p:sp>
      <p:sp>
        <p:nvSpPr>
          <p:cNvPr id="3" name="Zástupný obsah 2">
            <a:extLst>
              <a:ext uri="{FF2B5EF4-FFF2-40B4-BE49-F238E27FC236}">
                <a16:creationId xmlns:a16="http://schemas.microsoft.com/office/drawing/2014/main" id="{F598300F-9CF8-4002-9577-7FE26C6275BF}"/>
              </a:ext>
            </a:extLst>
          </p:cNvPr>
          <p:cNvSpPr>
            <a:spLocks noGrp="1"/>
          </p:cNvSpPr>
          <p:nvPr>
            <p:ph idx="1"/>
          </p:nvPr>
        </p:nvSpPr>
        <p:spPr/>
        <p:txBody>
          <a:bodyPr>
            <a:normAutofit lnSpcReduction="10000"/>
          </a:bodyPr>
          <a:lstStyle/>
          <a:p>
            <a:pPr algn="just"/>
            <a:r>
              <a:rPr lang="cs-CZ" sz="2800" dirty="0">
                <a:latin typeface="Times New Roman" panose="02020603050405020304" pitchFamily="18" charset="0"/>
                <a:cs typeface="Times New Roman" panose="02020603050405020304" pitchFamily="18" charset="0"/>
              </a:rPr>
              <a:t>Tento statek býval nejvýstavnějším statkem v obci. </a:t>
            </a:r>
          </a:p>
          <a:p>
            <a:pPr algn="just"/>
            <a:r>
              <a:rPr lang="cs-CZ" sz="2800" dirty="0">
                <a:latin typeface="Times New Roman" panose="02020603050405020304" pitchFamily="18" charset="0"/>
                <a:cs typeface="Times New Roman" panose="02020603050405020304" pitchFamily="18" charset="0"/>
              </a:rPr>
              <a:t>Majitel Kohout Josef, původem z Okoře, se přiženil do rodiny Poláků.</a:t>
            </a:r>
          </a:p>
          <a:p>
            <a:pPr algn="just"/>
            <a:r>
              <a:rPr lang="cs-CZ" sz="2800" dirty="0">
                <a:latin typeface="Times New Roman" panose="02020603050405020304" pitchFamily="18" charset="0"/>
                <a:cs typeface="Times New Roman" panose="02020603050405020304" pitchFamily="18" charset="0"/>
              </a:rPr>
              <a:t>Obytné stavení tohoto statku stavěl Vilém Polák v roce 1893. v té době vlastnil v obci statky čp. 1,5,6 a 31.</a:t>
            </a:r>
          </a:p>
          <a:p>
            <a:pPr algn="just"/>
            <a:r>
              <a:rPr lang="cs-CZ" sz="2800" dirty="0">
                <a:latin typeface="Times New Roman" panose="02020603050405020304" pitchFamily="18" charset="0"/>
                <a:cs typeface="Times New Roman" panose="02020603050405020304" pitchFamily="18" charset="0"/>
              </a:rPr>
              <a:t>čp.6 a při něm hostinec čp.130 a statek čp.31 zdědil po </a:t>
            </a:r>
            <a:r>
              <a:rPr lang="cs-CZ" sz="2800" dirty="0" err="1">
                <a:latin typeface="Times New Roman" panose="02020603050405020304" pitchFamily="18" charset="0"/>
                <a:cs typeface="Times New Roman" panose="02020603050405020304" pitchFamily="18" charset="0"/>
              </a:rPr>
              <a:t>Maťulkovi</a:t>
            </a:r>
            <a:r>
              <a:rPr lang="cs-CZ" sz="2800" dirty="0">
                <a:latin typeface="Times New Roman" panose="02020603050405020304" pitchFamily="18" charset="0"/>
                <a:cs typeface="Times New Roman" panose="02020603050405020304" pitchFamily="18" charset="0"/>
              </a:rPr>
              <a:t>, čp.5 koupil od Kokošky, při něm bývalo ještě čp.36, </a:t>
            </a:r>
            <a:r>
              <a:rPr lang="cs-CZ" sz="2800" dirty="0" err="1">
                <a:latin typeface="Times New Roman" panose="02020603050405020304" pitchFamily="18" charset="0"/>
                <a:cs typeface="Times New Roman" panose="02020603050405020304" pitchFamily="18" charset="0"/>
              </a:rPr>
              <a:t>tzv.“Chajda</a:t>
            </a:r>
            <a:r>
              <a:rPr lang="cs-CZ" sz="2800" dirty="0">
                <a:latin typeface="Times New Roman" panose="02020603050405020304" pitchFamily="18" charset="0"/>
                <a:cs typeface="Times New Roman" panose="02020603050405020304" pitchFamily="18" charset="0"/>
              </a:rPr>
              <a:t>“, zvaná též „</a:t>
            </a:r>
            <a:r>
              <a:rPr lang="cs-CZ" sz="2800" dirty="0" err="1">
                <a:latin typeface="Times New Roman" panose="02020603050405020304" pitchFamily="18" charset="0"/>
                <a:cs typeface="Times New Roman" panose="02020603050405020304" pitchFamily="18" charset="0"/>
              </a:rPr>
              <a:t>Kokoškovna</a:t>
            </a:r>
            <a:r>
              <a:rPr lang="cs-CZ" sz="2800" dirty="0">
                <a:latin typeface="Times New Roman" panose="02020603050405020304" pitchFamily="18" charset="0"/>
                <a:cs typeface="Times New Roman" panose="02020603050405020304" pitchFamily="18" charset="0"/>
              </a:rPr>
              <a:t>“ Ve statku čp.5 býval byt pro kočího čp.170, dnes je to hospodářské stavení a čp. zrušené.</a:t>
            </a:r>
          </a:p>
        </p:txBody>
      </p:sp>
    </p:spTree>
    <p:extLst>
      <p:ext uri="{BB962C8B-B14F-4D97-AF65-F5344CB8AC3E}">
        <p14:creationId xmlns:p14="http://schemas.microsoft.com/office/powerpoint/2010/main" val="2258604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1A2802-4071-4B7B-9EBE-64DA8391941A}"/>
              </a:ext>
            </a:extLst>
          </p:cNvPr>
          <p:cNvSpPr>
            <a:spLocks noGrp="1"/>
          </p:cNvSpPr>
          <p:nvPr>
            <p:ph type="title"/>
          </p:nvPr>
        </p:nvSpPr>
        <p:spPr>
          <a:xfrm>
            <a:off x="553321" y="702428"/>
            <a:ext cx="9613861" cy="1080938"/>
          </a:xfrm>
        </p:spPr>
        <p:txBody>
          <a:bodyPr/>
          <a:lstStyle/>
          <a:p>
            <a:r>
              <a:rPr lang="cs-CZ" b="1" dirty="0">
                <a:latin typeface="Times New Roman" panose="02020603050405020304" pitchFamily="18" charset="0"/>
                <a:cs typeface="Times New Roman" panose="02020603050405020304" pitchFamily="18" charset="0"/>
              </a:rPr>
              <a:t>Statek čp.5 počátkem 70.let 20.století</a:t>
            </a:r>
          </a:p>
        </p:txBody>
      </p:sp>
      <p:pic>
        <p:nvPicPr>
          <p:cNvPr id="5" name="Zástupný obsah 4">
            <a:extLst>
              <a:ext uri="{FF2B5EF4-FFF2-40B4-BE49-F238E27FC236}">
                <a16:creationId xmlns:a16="http://schemas.microsoft.com/office/drawing/2014/main" id="{97DD0954-0D2D-4261-A886-35110ACC3C20}"/>
              </a:ext>
            </a:extLst>
          </p:cNvPr>
          <p:cNvPicPr>
            <a:picLocks noGrp="1" noChangeAspect="1"/>
          </p:cNvPicPr>
          <p:nvPr>
            <p:ph idx="1"/>
          </p:nvPr>
        </p:nvPicPr>
        <p:blipFill rotWithShape="1">
          <a:blip r:embed="rId2"/>
          <a:srcRect l="6433" t="1882" r="1449" b="5661"/>
          <a:stretch/>
        </p:blipFill>
        <p:spPr>
          <a:xfrm>
            <a:off x="2624665" y="2031999"/>
            <a:ext cx="7404781" cy="4826001"/>
          </a:xfrm>
        </p:spPr>
      </p:pic>
    </p:spTree>
    <p:extLst>
      <p:ext uri="{BB962C8B-B14F-4D97-AF65-F5344CB8AC3E}">
        <p14:creationId xmlns:p14="http://schemas.microsoft.com/office/powerpoint/2010/main" val="1022932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64FB6-16E7-4DF8-ACC3-540D13FDFCFE}"/>
              </a:ext>
            </a:extLst>
          </p:cNvPr>
          <p:cNvSpPr>
            <a:spLocks noGrp="1"/>
          </p:cNvSpPr>
          <p:nvPr>
            <p:ph type="title"/>
          </p:nvPr>
        </p:nvSpPr>
        <p:spPr/>
        <p:txBody>
          <a:bodyPr/>
          <a:lstStyle/>
          <a:p>
            <a:r>
              <a:rPr lang="cs-CZ" b="1" dirty="0" err="1">
                <a:latin typeface="Times New Roman" panose="02020603050405020304" pitchFamily="18" charset="0"/>
                <a:cs typeface="Times New Roman" panose="02020603050405020304" pitchFamily="18" charset="0"/>
              </a:rPr>
              <a:t>Maškovská</a:t>
            </a:r>
            <a:r>
              <a:rPr lang="cs-CZ" b="1" dirty="0">
                <a:latin typeface="Times New Roman" panose="02020603050405020304" pitchFamily="18" charset="0"/>
                <a:cs typeface="Times New Roman" panose="02020603050405020304" pitchFamily="18" charset="0"/>
              </a:rPr>
              <a:t> krčma čp.6</a:t>
            </a:r>
          </a:p>
        </p:txBody>
      </p:sp>
      <p:sp>
        <p:nvSpPr>
          <p:cNvPr id="5" name="Zástupný obsah 4">
            <a:extLst>
              <a:ext uri="{FF2B5EF4-FFF2-40B4-BE49-F238E27FC236}">
                <a16:creationId xmlns:a16="http://schemas.microsoft.com/office/drawing/2014/main" id="{E95958B8-187E-42B6-BFEC-7540E592749F}"/>
              </a:ext>
            </a:extLst>
          </p:cNvPr>
          <p:cNvSpPr>
            <a:spLocks noGrp="1"/>
          </p:cNvSpPr>
          <p:nvPr>
            <p:ph idx="1"/>
          </p:nvPr>
        </p:nvSpPr>
        <p:spPr>
          <a:xfrm>
            <a:off x="680321" y="2336873"/>
            <a:ext cx="9613861" cy="4351794"/>
          </a:xfrm>
        </p:spPr>
        <p:txBody>
          <a:bodyPr>
            <a:normAutofit/>
          </a:bodyPr>
          <a:lstStyle/>
          <a:p>
            <a:pPr algn="just"/>
            <a:r>
              <a:rPr lang="cs-CZ" sz="2800" dirty="0" err="1">
                <a:latin typeface="Times New Roman" panose="02020603050405020304" pitchFamily="18" charset="0"/>
                <a:cs typeface="Times New Roman" panose="02020603050405020304" pitchFamily="18" charset="0"/>
              </a:rPr>
              <a:t>Maškovská</a:t>
            </a:r>
            <a:r>
              <a:rPr lang="cs-CZ" sz="2800" dirty="0">
                <a:latin typeface="Times New Roman" panose="02020603050405020304" pitchFamily="18" charset="0"/>
                <a:cs typeface="Times New Roman" panose="02020603050405020304" pitchFamily="18" charset="0"/>
              </a:rPr>
              <a:t> krčma je zmiňovaná již v roce 1629.</a:t>
            </a:r>
          </a:p>
          <a:p>
            <a:pPr algn="just"/>
            <a:r>
              <a:rPr lang="cs-CZ" sz="2800" dirty="0">
                <a:latin typeface="Times New Roman" panose="02020603050405020304" pitchFamily="18" charset="0"/>
                <a:cs typeface="Times New Roman" panose="02020603050405020304" pitchFamily="18" charset="0"/>
              </a:rPr>
              <a:t>V letech 1629-1662 je </a:t>
            </a:r>
            <a:r>
              <a:rPr lang="cs-CZ" sz="2800" dirty="0" err="1">
                <a:latin typeface="Times New Roman" panose="02020603050405020304" pitchFamily="18" charset="0"/>
                <a:cs typeface="Times New Roman" panose="02020603050405020304" pitchFamily="18" charset="0"/>
              </a:rPr>
              <a:t>Maškovská</a:t>
            </a:r>
            <a:r>
              <a:rPr lang="cs-CZ" sz="2800" dirty="0">
                <a:latin typeface="Times New Roman" panose="02020603050405020304" pitchFamily="18" charset="0"/>
                <a:cs typeface="Times New Roman" panose="02020603050405020304" pitchFamily="18" charset="0"/>
              </a:rPr>
              <a:t> krčma pustá.</a:t>
            </a:r>
          </a:p>
          <a:p>
            <a:pPr algn="just"/>
            <a:r>
              <a:rPr lang="cs-CZ" sz="2800" dirty="0">
                <a:latin typeface="Times New Roman" panose="02020603050405020304" pitchFamily="18" charset="0"/>
                <a:cs typeface="Times New Roman" panose="02020603050405020304" pitchFamily="18" charset="0"/>
              </a:rPr>
              <a:t>V roce 1670 přináleží ke krčmě ½ lánu a 30 strychů polí.</a:t>
            </a:r>
          </a:p>
          <a:p>
            <a:pPr algn="just"/>
            <a:r>
              <a:rPr lang="cs-CZ" sz="2800" dirty="0">
                <a:latin typeface="Times New Roman" panose="02020603050405020304" pitchFamily="18" charset="0"/>
                <a:cs typeface="Times New Roman" panose="02020603050405020304" pitchFamily="18" charset="0"/>
              </a:rPr>
              <a:t>Čp.6 byl velký statek s hostincem čp.130.</a:t>
            </a:r>
          </a:p>
          <a:p>
            <a:pPr algn="just"/>
            <a:r>
              <a:rPr lang="cs-CZ" sz="2800" dirty="0">
                <a:latin typeface="Times New Roman" panose="02020603050405020304" pitchFamily="18" charset="0"/>
                <a:cs typeface="Times New Roman" panose="02020603050405020304" pitchFamily="18" charset="0"/>
              </a:rPr>
              <a:t>Od roku 1749 do roku 1885 jsou majiteli </a:t>
            </a:r>
            <a:r>
              <a:rPr lang="cs-CZ" sz="2800" dirty="0" err="1">
                <a:latin typeface="Times New Roman" panose="02020603050405020304" pitchFamily="18" charset="0"/>
                <a:cs typeface="Times New Roman" panose="02020603050405020304" pitchFamily="18" charset="0"/>
              </a:rPr>
              <a:t>Maťulkové</a:t>
            </a:r>
            <a:r>
              <a:rPr lang="cs-CZ" sz="2800" dirty="0">
                <a:latin typeface="Times New Roman" panose="02020603050405020304" pitchFamily="18" charset="0"/>
                <a:cs typeface="Times New Roman" panose="02020603050405020304" pitchFamily="18" charset="0"/>
              </a:rPr>
              <a:t>, pak do roku 1911 Polák  po něm rod Šťastných.</a:t>
            </a:r>
          </a:p>
          <a:p>
            <a:pPr algn="just"/>
            <a:r>
              <a:rPr lang="cs-CZ" sz="2800" dirty="0">
                <a:latin typeface="Times New Roman" panose="02020603050405020304" pitchFamily="18" charset="0"/>
                <a:cs typeface="Times New Roman" panose="02020603050405020304" pitchFamily="18" charset="0"/>
              </a:rPr>
              <a:t>Od roku 1952 jej spravovalo JZD  a v roce 1991 byl prodán do soukromých rukou.</a:t>
            </a:r>
          </a:p>
        </p:txBody>
      </p:sp>
    </p:spTree>
    <p:extLst>
      <p:ext uri="{BB962C8B-B14F-4D97-AF65-F5344CB8AC3E}">
        <p14:creationId xmlns:p14="http://schemas.microsoft.com/office/powerpoint/2010/main" val="170636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96CDB075-56F6-4720-A8FB-9AF6B201F709}"/>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Katastr Stehelčevsi</a:t>
            </a:r>
          </a:p>
        </p:txBody>
      </p:sp>
      <p:pic>
        <p:nvPicPr>
          <p:cNvPr id="5" name="Zástupný obsah 4">
            <a:extLst>
              <a:ext uri="{FF2B5EF4-FFF2-40B4-BE49-F238E27FC236}">
                <a16:creationId xmlns:a16="http://schemas.microsoft.com/office/drawing/2014/main" id="{687C8D07-14F3-479E-9267-9E50CBB67C96}"/>
              </a:ext>
            </a:extLst>
          </p:cNvPr>
          <p:cNvPicPr>
            <a:picLocks noGrp="1" noChangeAspect="1"/>
          </p:cNvPicPr>
          <p:nvPr>
            <p:ph idx="1"/>
          </p:nvPr>
        </p:nvPicPr>
        <p:blipFill>
          <a:blip r:embed="rId2"/>
          <a:stretch>
            <a:fillRect/>
          </a:stretch>
        </p:blipFill>
        <p:spPr>
          <a:xfrm>
            <a:off x="7493000" y="342900"/>
            <a:ext cx="4483100" cy="6312515"/>
          </a:xfrm>
        </p:spPr>
      </p:pic>
      <p:sp>
        <p:nvSpPr>
          <p:cNvPr id="7" name="Zástupný text 6">
            <a:extLst>
              <a:ext uri="{FF2B5EF4-FFF2-40B4-BE49-F238E27FC236}">
                <a16:creationId xmlns:a16="http://schemas.microsoft.com/office/drawing/2014/main" id="{C5340031-232A-49A3-AA93-6F74BAF130C9}"/>
              </a:ext>
            </a:extLst>
          </p:cNvPr>
          <p:cNvSpPr>
            <a:spLocks noGrp="1"/>
          </p:cNvSpPr>
          <p:nvPr>
            <p:ph type="body" sz="half" idx="2"/>
          </p:nvPr>
        </p:nvSpPr>
        <p:spPr>
          <a:xfrm>
            <a:off x="680322" y="2336872"/>
            <a:ext cx="6482478" cy="4178228"/>
          </a:xfrm>
        </p:spPr>
        <p:txBody>
          <a:bodyPr>
            <a:normAutofit/>
          </a:bodyPr>
          <a:lstStyle/>
          <a:p>
            <a:r>
              <a:rPr lang="cs-CZ" sz="2800" dirty="0">
                <a:latin typeface="Times New Roman" panose="02020603050405020304" pitchFamily="18" charset="0"/>
                <a:cs typeface="Times New Roman" panose="02020603050405020304" pitchFamily="18" charset="0"/>
              </a:rPr>
              <a:t>V roce 1960 dle obecní kroniky má katastr obce výměru 433,001ha, z toho 388,45ha zemědělské půdy, 4,3ha lesní půdy a 2,42ha vodní plochy.</a:t>
            </a:r>
          </a:p>
          <a:p>
            <a:r>
              <a:rPr lang="cs-CZ" sz="2800" dirty="0">
                <a:latin typeface="Times New Roman" panose="02020603050405020304" pitchFamily="18" charset="0"/>
                <a:cs typeface="Times New Roman" panose="02020603050405020304" pitchFamily="18" charset="0"/>
              </a:rPr>
              <a:t>Průměrná nadmořská výška je 290-320m n.m.</a:t>
            </a:r>
          </a:p>
          <a:p>
            <a:r>
              <a:rPr lang="cs-CZ" sz="2800" dirty="0">
                <a:latin typeface="Times New Roman" panose="02020603050405020304" pitchFamily="18" charset="0"/>
                <a:cs typeface="Times New Roman" panose="02020603050405020304" pitchFamily="18" charset="0"/>
              </a:rPr>
              <a:t>Dnes dle statistického úřadu má obec rozlohu 4,98km2, nadmořská výška je 270-300m n.m.</a:t>
            </a:r>
          </a:p>
          <a:p>
            <a:pPr algn="r"/>
            <a:r>
              <a:rPr lang="cs-CZ" sz="1800" i="1" dirty="0">
                <a:latin typeface="Times New Roman" panose="02020603050405020304" pitchFamily="18" charset="0"/>
                <a:cs typeface="Times New Roman" panose="02020603050405020304" pitchFamily="18" charset="0"/>
              </a:rPr>
              <a:t>mapa z roku 1907</a:t>
            </a:r>
            <a:endParaRPr lang="cs-CZ" i="1" dirty="0">
              <a:latin typeface="Times New Roman" panose="02020603050405020304" pitchFamily="18" charset="0"/>
              <a:cs typeface="Times New Roman" panose="02020603050405020304" pitchFamily="18" charset="0"/>
            </a:endParaRPr>
          </a:p>
          <a:p>
            <a:endParaRPr lang="cs-CZ"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04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84004D-D4E2-40FF-87DF-D50D7FB08891}"/>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Původní čp.6 před zbouráním na počátku 70. let minulého století</a:t>
            </a:r>
          </a:p>
        </p:txBody>
      </p:sp>
      <p:pic>
        <p:nvPicPr>
          <p:cNvPr id="9" name="Zástupný obsah 8">
            <a:extLst>
              <a:ext uri="{FF2B5EF4-FFF2-40B4-BE49-F238E27FC236}">
                <a16:creationId xmlns:a16="http://schemas.microsoft.com/office/drawing/2014/main" id="{EDE03832-2856-47F2-B120-7BDD8550499C}"/>
              </a:ext>
            </a:extLst>
          </p:cNvPr>
          <p:cNvPicPr>
            <a:picLocks noGrp="1" noChangeAspect="1"/>
          </p:cNvPicPr>
          <p:nvPr>
            <p:ph idx="1"/>
          </p:nvPr>
        </p:nvPicPr>
        <p:blipFill>
          <a:blip r:embed="rId2"/>
          <a:stretch>
            <a:fillRect/>
          </a:stretch>
        </p:blipFill>
        <p:spPr>
          <a:xfrm>
            <a:off x="1905812" y="2226734"/>
            <a:ext cx="7925496" cy="4318000"/>
          </a:xfrm>
        </p:spPr>
      </p:pic>
    </p:spTree>
    <p:extLst>
      <p:ext uri="{BB962C8B-B14F-4D97-AF65-F5344CB8AC3E}">
        <p14:creationId xmlns:p14="http://schemas.microsoft.com/office/powerpoint/2010/main" val="3090185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28E25-8462-41E1-94F8-6C9D49AB9B1D}"/>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Statek Černých čp.7</a:t>
            </a:r>
          </a:p>
        </p:txBody>
      </p:sp>
      <p:sp>
        <p:nvSpPr>
          <p:cNvPr id="3" name="Zástupný obsah 2">
            <a:extLst>
              <a:ext uri="{FF2B5EF4-FFF2-40B4-BE49-F238E27FC236}">
                <a16:creationId xmlns:a16="http://schemas.microsoft.com/office/drawing/2014/main" id="{CB7D42D9-1B2B-4925-87CF-D5B8A4F190B3}"/>
              </a:ext>
            </a:extLst>
          </p:cNvPr>
          <p:cNvSpPr>
            <a:spLocks noGrp="1"/>
          </p:cNvSpPr>
          <p:nvPr>
            <p:ph idx="1"/>
          </p:nvPr>
        </p:nvSpPr>
        <p:spPr/>
        <p:txBody>
          <a:bodyPr>
            <a:normAutofit/>
          </a:bodyPr>
          <a:lstStyle/>
          <a:p>
            <a:r>
              <a:rPr lang="cs-CZ" sz="2800" dirty="0">
                <a:latin typeface="Times New Roman" panose="02020603050405020304" pitchFamily="18" charset="0"/>
                <a:cs typeface="Times New Roman" panose="02020603050405020304" pitchFamily="18" charset="0"/>
              </a:rPr>
              <a:t>Majitelem čp.7 byl bývalý starosta obce Václav Černý, potomek </a:t>
            </a:r>
            <a:r>
              <a:rPr lang="cs-CZ" sz="2800" dirty="0" err="1">
                <a:latin typeface="Times New Roman" panose="02020603050405020304" pitchFamily="18" charset="0"/>
                <a:cs typeface="Times New Roman" panose="02020603050405020304" pitchFamily="18" charset="0"/>
              </a:rPr>
              <a:t>V.Černého</a:t>
            </a:r>
            <a:r>
              <a:rPr lang="cs-CZ" sz="2800" dirty="0">
                <a:latin typeface="Times New Roman" panose="02020603050405020304" pitchFamily="18" charset="0"/>
                <a:cs typeface="Times New Roman" panose="02020603050405020304" pitchFamily="18" charset="0"/>
              </a:rPr>
              <a:t>, který s panem </a:t>
            </a:r>
            <a:r>
              <a:rPr lang="cs-CZ" sz="2800" dirty="0" err="1">
                <a:latin typeface="Times New Roman" panose="02020603050405020304" pitchFamily="18" charset="0"/>
                <a:cs typeface="Times New Roman" panose="02020603050405020304" pitchFamily="18" charset="0"/>
              </a:rPr>
              <a:t>Opeltem</a:t>
            </a:r>
            <a:r>
              <a:rPr lang="cs-CZ" sz="2800" dirty="0">
                <a:latin typeface="Times New Roman" panose="02020603050405020304" pitchFamily="18" charset="0"/>
                <a:cs typeface="Times New Roman" panose="02020603050405020304" pitchFamily="18" charset="0"/>
              </a:rPr>
              <a:t> nalezli v okolí Vrapic uhlí.</a:t>
            </a:r>
          </a:p>
          <a:p>
            <a:r>
              <a:rPr lang="cs-CZ" sz="2800" dirty="0">
                <a:latin typeface="Times New Roman" panose="02020603050405020304" pitchFamily="18" charset="0"/>
                <a:cs typeface="Times New Roman" panose="02020603050405020304" pitchFamily="18" charset="0"/>
              </a:rPr>
              <a:t>Statek byl ve správě JZD</a:t>
            </a:r>
          </a:p>
          <a:p>
            <a:r>
              <a:rPr lang="cs-CZ" sz="2800" dirty="0">
                <a:latin typeface="Times New Roman" panose="02020603050405020304" pitchFamily="18" charset="0"/>
                <a:cs typeface="Times New Roman" panose="02020603050405020304" pitchFamily="18" charset="0"/>
              </a:rPr>
              <a:t>V roce 1978 je majitelem p. Kotek a na statek udělen demoliční výměr.</a:t>
            </a:r>
          </a:p>
        </p:txBody>
      </p:sp>
    </p:spTree>
    <p:extLst>
      <p:ext uri="{BB962C8B-B14F-4D97-AF65-F5344CB8AC3E}">
        <p14:creationId xmlns:p14="http://schemas.microsoft.com/office/powerpoint/2010/main" val="1445874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9AA24D-A2E7-458C-A891-4FAC8D2EDAAA}"/>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Demoliční stav statku v roce 1978 a dnes</a:t>
            </a:r>
          </a:p>
        </p:txBody>
      </p:sp>
      <p:pic>
        <p:nvPicPr>
          <p:cNvPr id="5" name="Zástupný obsah 4">
            <a:extLst>
              <a:ext uri="{FF2B5EF4-FFF2-40B4-BE49-F238E27FC236}">
                <a16:creationId xmlns:a16="http://schemas.microsoft.com/office/drawing/2014/main" id="{460F0C6B-C5C4-4136-B42B-366D1CB4B363}"/>
              </a:ext>
            </a:extLst>
          </p:cNvPr>
          <p:cNvPicPr>
            <a:picLocks noGrp="1" noChangeAspect="1"/>
          </p:cNvPicPr>
          <p:nvPr>
            <p:ph idx="1"/>
          </p:nvPr>
        </p:nvPicPr>
        <p:blipFill>
          <a:blip r:embed="rId2"/>
          <a:stretch>
            <a:fillRect/>
          </a:stretch>
        </p:blipFill>
        <p:spPr>
          <a:xfrm>
            <a:off x="680321" y="1727200"/>
            <a:ext cx="7305558" cy="4838700"/>
          </a:xfrm>
        </p:spPr>
      </p:pic>
      <p:pic>
        <p:nvPicPr>
          <p:cNvPr id="6" name="Obrázek 5">
            <a:extLst>
              <a:ext uri="{FF2B5EF4-FFF2-40B4-BE49-F238E27FC236}">
                <a16:creationId xmlns:a16="http://schemas.microsoft.com/office/drawing/2014/main" id="{6ACB3648-936D-4670-AB5C-E4103293B8D7}"/>
              </a:ext>
            </a:extLst>
          </p:cNvPr>
          <p:cNvPicPr>
            <a:picLocks noChangeAspect="1"/>
          </p:cNvPicPr>
          <p:nvPr/>
        </p:nvPicPr>
        <p:blipFill>
          <a:blip r:embed="rId3"/>
          <a:stretch>
            <a:fillRect/>
          </a:stretch>
        </p:blipFill>
        <p:spPr>
          <a:xfrm>
            <a:off x="8363782" y="3003550"/>
            <a:ext cx="3606800" cy="2705100"/>
          </a:xfrm>
          <a:prstGeom prst="rect">
            <a:avLst/>
          </a:prstGeom>
        </p:spPr>
      </p:pic>
    </p:spTree>
    <p:extLst>
      <p:ext uri="{BB962C8B-B14F-4D97-AF65-F5344CB8AC3E}">
        <p14:creationId xmlns:p14="http://schemas.microsoft.com/office/powerpoint/2010/main" val="2556078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15FCF6-9F0F-49E5-AF11-5751008F4344}"/>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Hospoda u Zeleného stromu čp.8</a:t>
            </a:r>
          </a:p>
        </p:txBody>
      </p:sp>
      <p:pic>
        <p:nvPicPr>
          <p:cNvPr id="6" name="Zástupný symbol obrázku 5">
            <a:extLst>
              <a:ext uri="{FF2B5EF4-FFF2-40B4-BE49-F238E27FC236}">
                <a16:creationId xmlns:a16="http://schemas.microsoft.com/office/drawing/2014/main" id="{7CF913AE-7430-42D7-9B1E-2EB0F91CEA17}"/>
              </a:ext>
            </a:extLst>
          </p:cNvPr>
          <p:cNvPicPr>
            <a:picLocks noGrp="1" noChangeAspect="1"/>
          </p:cNvPicPr>
          <p:nvPr>
            <p:ph type="pic" idx="1"/>
          </p:nvPr>
        </p:nvPicPr>
        <p:blipFill>
          <a:blip r:embed="rId2"/>
          <a:srcRect t="2898" b="2898"/>
          <a:stretch>
            <a:fillRect/>
          </a:stretch>
        </p:blipFill>
        <p:spPr>
          <a:xfrm>
            <a:off x="4868333" y="2336873"/>
            <a:ext cx="6320367" cy="4192703"/>
          </a:xfrm>
        </p:spPr>
      </p:pic>
      <p:sp>
        <p:nvSpPr>
          <p:cNvPr id="3" name="Zástupný obsah 2">
            <a:extLst>
              <a:ext uri="{FF2B5EF4-FFF2-40B4-BE49-F238E27FC236}">
                <a16:creationId xmlns:a16="http://schemas.microsoft.com/office/drawing/2014/main" id="{D3CA8F8E-80D5-47FF-940F-69CA247F931B}"/>
              </a:ext>
            </a:extLst>
          </p:cNvPr>
          <p:cNvSpPr>
            <a:spLocks noGrp="1"/>
          </p:cNvSpPr>
          <p:nvPr>
            <p:ph type="body" sz="half" idx="2"/>
          </p:nvPr>
        </p:nvSpPr>
        <p:spPr/>
        <p:txBody>
          <a:bodyPr>
            <a:normAutofit lnSpcReduction="10000"/>
          </a:bodyPr>
          <a:lstStyle/>
          <a:p>
            <a:r>
              <a:rPr lang="cs-CZ" sz="2800" dirty="0">
                <a:latin typeface="Times New Roman" panose="02020603050405020304" pitchFamily="18" charset="0"/>
                <a:cs typeface="Times New Roman" panose="02020603050405020304" pitchFamily="18" charset="0"/>
              </a:rPr>
              <a:t>Usedlost čp.8 s hostincem patřila ke statku čp.20 pana Beneše</a:t>
            </a:r>
          </a:p>
          <a:p>
            <a:r>
              <a:rPr lang="cs-CZ" sz="2800" dirty="0">
                <a:latin typeface="Times New Roman" panose="02020603050405020304" pitchFamily="18" charset="0"/>
                <a:cs typeface="Times New Roman" panose="02020603050405020304" pitchFamily="18" charset="0"/>
              </a:rPr>
              <a:t>Říkalo se tam Hospoda u zeleného stromu, podle topolu, který rostl ve dvoře u zdi k čp.9. topol byl poražen, když se stavěl lokál.</a:t>
            </a:r>
          </a:p>
        </p:txBody>
      </p:sp>
    </p:spTree>
    <p:extLst>
      <p:ext uri="{BB962C8B-B14F-4D97-AF65-F5344CB8AC3E}">
        <p14:creationId xmlns:p14="http://schemas.microsoft.com/office/powerpoint/2010/main" val="3952926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C290C-71C8-4886-96EE-37FE9FBD62A9}"/>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Čp. 8 dnes</a:t>
            </a:r>
          </a:p>
        </p:txBody>
      </p:sp>
      <p:pic>
        <p:nvPicPr>
          <p:cNvPr id="5" name="Zástupný obsah 4">
            <a:extLst>
              <a:ext uri="{FF2B5EF4-FFF2-40B4-BE49-F238E27FC236}">
                <a16:creationId xmlns:a16="http://schemas.microsoft.com/office/drawing/2014/main" id="{C8359B1F-5B3B-418F-938B-9B6B69CEDF93}"/>
              </a:ext>
            </a:extLst>
          </p:cNvPr>
          <p:cNvPicPr>
            <a:picLocks noGrp="1" noChangeAspect="1"/>
          </p:cNvPicPr>
          <p:nvPr>
            <p:ph idx="1"/>
          </p:nvPr>
        </p:nvPicPr>
        <p:blipFill>
          <a:blip r:embed="rId2"/>
          <a:stretch>
            <a:fillRect/>
          </a:stretch>
        </p:blipFill>
        <p:spPr>
          <a:xfrm>
            <a:off x="2963335" y="2408677"/>
            <a:ext cx="5948210" cy="4017522"/>
          </a:xfrm>
        </p:spPr>
      </p:pic>
    </p:spTree>
    <p:extLst>
      <p:ext uri="{BB962C8B-B14F-4D97-AF65-F5344CB8AC3E}">
        <p14:creationId xmlns:p14="http://schemas.microsoft.com/office/powerpoint/2010/main" val="328096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08D57-A681-4B9B-ACB7-F5FF1C2F27FA}"/>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Obecní pastouška čp.9</a:t>
            </a:r>
          </a:p>
        </p:txBody>
      </p:sp>
      <p:pic>
        <p:nvPicPr>
          <p:cNvPr id="5" name="Zástupný obsah 4">
            <a:extLst>
              <a:ext uri="{FF2B5EF4-FFF2-40B4-BE49-F238E27FC236}">
                <a16:creationId xmlns:a16="http://schemas.microsoft.com/office/drawing/2014/main" id="{05F1931A-C6D7-4FB5-B379-79ED4974DB06}"/>
              </a:ext>
            </a:extLst>
          </p:cNvPr>
          <p:cNvPicPr>
            <a:picLocks noGrp="1" noChangeAspect="1"/>
          </p:cNvPicPr>
          <p:nvPr>
            <p:ph type="pic" idx="1"/>
          </p:nvPr>
        </p:nvPicPr>
        <p:blipFill rotWithShape="1">
          <a:blip r:embed="rId2"/>
          <a:srcRect l="5829" t="3984" b="3984"/>
          <a:stretch/>
        </p:blipFill>
        <p:spPr>
          <a:xfrm>
            <a:off x="4917604" y="1618266"/>
            <a:ext cx="7005617" cy="4934934"/>
          </a:xfrm>
        </p:spPr>
      </p:pic>
      <p:sp>
        <p:nvSpPr>
          <p:cNvPr id="6" name="Zástupný text 5">
            <a:extLst>
              <a:ext uri="{FF2B5EF4-FFF2-40B4-BE49-F238E27FC236}">
                <a16:creationId xmlns:a16="http://schemas.microsoft.com/office/drawing/2014/main" id="{FAEE92D2-81C3-4239-8EE8-F96C61F8EC8D}"/>
              </a:ext>
            </a:extLst>
          </p:cNvPr>
          <p:cNvSpPr>
            <a:spLocks noGrp="1"/>
          </p:cNvSpPr>
          <p:nvPr>
            <p:ph type="body" sz="half" idx="2"/>
          </p:nvPr>
        </p:nvSpPr>
        <p:spPr/>
        <p:txBody>
          <a:bodyPr>
            <a:normAutofit/>
          </a:bodyPr>
          <a:lstStyle/>
          <a:p>
            <a:r>
              <a:rPr lang="cs-CZ" sz="2800" b="1" dirty="0">
                <a:latin typeface="Times New Roman" panose="02020603050405020304" pitchFamily="18" charset="0"/>
                <a:cs typeface="Times New Roman" panose="02020603050405020304" pitchFamily="18" charset="0"/>
              </a:rPr>
              <a:t>Bydlíval zde obecní slouha. </a:t>
            </a:r>
          </a:p>
          <a:p>
            <a:r>
              <a:rPr lang="cs-CZ" sz="2800" b="1" dirty="0">
                <a:latin typeface="Times New Roman" panose="02020603050405020304" pitchFamily="18" charset="0"/>
                <a:cs typeface="Times New Roman" panose="02020603050405020304" pitchFamily="18" charset="0"/>
              </a:rPr>
              <a:t>Na toto čp. byla zapsána všechna obecní pole.</a:t>
            </a:r>
          </a:p>
          <a:p>
            <a:r>
              <a:rPr lang="cs-CZ" sz="2800" b="1" dirty="0">
                <a:latin typeface="Times New Roman" panose="02020603050405020304" pitchFamily="18" charset="0"/>
                <a:cs typeface="Times New Roman" panose="02020603050405020304" pitchFamily="18" charset="0"/>
              </a:rPr>
              <a:t>Od roku 1950 je v soukromém vlastnictví</a:t>
            </a:r>
          </a:p>
        </p:txBody>
      </p:sp>
    </p:spTree>
    <p:extLst>
      <p:ext uri="{BB962C8B-B14F-4D97-AF65-F5344CB8AC3E}">
        <p14:creationId xmlns:p14="http://schemas.microsoft.com/office/powerpoint/2010/main" val="61453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B99389-670A-4043-AEC7-F96F417C2E5E}"/>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Benešův statek čp.20</a:t>
            </a:r>
          </a:p>
        </p:txBody>
      </p:sp>
      <p:pic>
        <p:nvPicPr>
          <p:cNvPr id="6" name="Zástupný symbol obrázku 5">
            <a:extLst>
              <a:ext uri="{FF2B5EF4-FFF2-40B4-BE49-F238E27FC236}">
                <a16:creationId xmlns:a16="http://schemas.microsoft.com/office/drawing/2014/main" id="{F404D2EA-BA91-4B3C-B6CB-155D96E4F9D4}"/>
              </a:ext>
            </a:extLst>
          </p:cNvPr>
          <p:cNvPicPr>
            <a:picLocks noGrp="1" noChangeAspect="1"/>
          </p:cNvPicPr>
          <p:nvPr>
            <p:ph type="pic" idx="1"/>
          </p:nvPr>
        </p:nvPicPr>
        <p:blipFill rotWithShape="1">
          <a:blip r:embed="rId2"/>
          <a:srcRect l="32080" t="25543" r="5517" b="25543"/>
          <a:stretch/>
        </p:blipFill>
        <p:spPr>
          <a:xfrm>
            <a:off x="6857598" y="1193800"/>
            <a:ext cx="5065583" cy="5384801"/>
          </a:xfrm>
        </p:spPr>
      </p:pic>
      <p:sp>
        <p:nvSpPr>
          <p:cNvPr id="3" name="Zástupný obsah 2">
            <a:extLst>
              <a:ext uri="{FF2B5EF4-FFF2-40B4-BE49-F238E27FC236}">
                <a16:creationId xmlns:a16="http://schemas.microsoft.com/office/drawing/2014/main" id="{9DF659B2-140F-4B85-9F17-117E3FCB20AC}"/>
              </a:ext>
            </a:extLst>
          </p:cNvPr>
          <p:cNvSpPr>
            <a:spLocks noGrp="1"/>
          </p:cNvSpPr>
          <p:nvPr>
            <p:ph type="body" sz="half" idx="2"/>
          </p:nvPr>
        </p:nvSpPr>
        <p:spPr>
          <a:xfrm>
            <a:off x="680322" y="2336873"/>
            <a:ext cx="5932145" cy="4356027"/>
          </a:xfrm>
        </p:spPr>
        <p:txBody>
          <a:bodyPr>
            <a:normAutofit fontScale="25000" lnSpcReduction="20000"/>
          </a:bodyPr>
          <a:lstStyle/>
          <a:p>
            <a:pPr algn="just"/>
            <a:r>
              <a:rPr lang="cs-CZ" sz="11200" dirty="0">
                <a:effectLst/>
                <a:latin typeface="Times New Roman" panose="02020603050405020304" pitchFamily="18" charset="0"/>
                <a:ea typeface="Times New Roman" panose="02020603050405020304" pitchFamily="18" charset="0"/>
                <a:cs typeface="Times New Roman" panose="02020603050405020304" pitchFamily="18" charset="0"/>
              </a:rPr>
              <a:t>Od roku 1675 je na statku rod Vilde, toto jméno se vyskytuje v obci ještě v roce 1823, kdy Matěj Vilde je veden jako domkář čp.35 (</a:t>
            </a:r>
            <a:r>
              <a:rPr lang="cs-CZ" sz="11200" i="1" dirty="0">
                <a:effectLst/>
                <a:latin typeface="Times New Roman" panose="02020603050405020304" pitchFamily="18" charset="0"/>
                <a:ea typeface="Times New Roman" panose="02020603050405020304" pitchFamily="18" charset="0"/>
                <a:cs typeface="Times New Roman" panose="02020603050405020304" pitchFamily="18" charset="0"/>
              </a:rPr>
              <a:t>asi zchudlý příbuzný)</a:t>
            </a:r>
          </a:p>
          <a:p>
            <a:pPr algn="just"/>
            <a:r>
              <a:rPr lang="cs-CZ" sz="11200" dirty="0">
                <a:latin typeface="Times New Roman" panose="02020603050405020304" pitchFamily="18" charset="0"/>
                <a:ea typeface="Times New Roman" panose="02020603050405020304" pitchFamily="18" charset="0"/>
                <a:cs typeface="Times New Roman" panose="02020603050405020304" pitchFamily="18" charset="0"/>
              </a:rPr>
              <a:t>Od roku 1809 je zde pan Antonín Beneš a rod Benešů je na tomto statku vlastně  dodnes. </a:t>
            </a:r>
          </a:p>
          <a:p>
            <a:pPr algn="just"/>
            <a:r>
              <a:rPr lang="cs-CZ" sz="11200" dirty="0">
                <a:effectLst/>
                <a:latin typeface="Times New Roman" panose="02020603050405020304" pitchFamily="18" charset="0"/>
                <a:ea typeface="Times New Roman" panose="02020603050405020304" pitchFamily="18" charset="0"/>
                <a:cs typeface="Times New Roman" panose="02020603050405020304" pitchFamily="18" charset="0"/>
              </a:rPr>
              <a:t>Ke statku patřil</a:t>
            </a:r>
            <a:r>
              <a:rPr lang="cs-CZ" sz="11200" dirty="0">
                <a:latin typeface="Times New Roman" panose="02020603050405020304" pitchFamily="18" charset="0"/>
                <a:ea typeface="Times New Roman" panose="02020603050405020304" pitchFamily="18" charset="0"/>
                <a:cs typeface="Times New Roman" panose="02020603050405020304" pitchFamily="18" charset="0"/>
              </a:rPr>
              <a:t> statek s hostincem čp.8 a domek čp.18 zvaný </a:t>
            </a:r>
            <a:r>
              <a:rPr lang="cs-CZ" sz="11200" dirty="0" err="1">
                <a:latin typeface="Times New Roman" panose="02020603050405020304" pitchFamily="18" charset="0"/>
                <a:ea typeface="Times New Roman" panose="02020603050405020304" pitchFamily="18" charset="0"/>
                <a:cs typeface="Times New Roman" panose="02020603050405020304" pitchFamily="18" charset="0"/>
              </a:rPr>
              <a:t>Brožovna</a:t>
            </a:r>
            <a:r>
              <a:rPr lang="cs-CZ" sz="11200" dirty="0">
                <a:latin typeface="Times New Roman" panose="02020603050405020304" pitchFamily="18" charset="0"/>
                <a:ea typeface="Times New Roman" panose="02020603050405020304" pitchFamily="18" charset="0"/>
                <a:cs typeface="Times New Roman" panose="02020603050405020304" pitchFamily="18" charset="0"/>
              </a:rPr>
              <a:t>. Tento domek prodal Beneš v roce 1958 Jindřichu Kolmanovi z Buštěhradu.	</a:t>
            </a:r>
            <a:endParaRPr lang="cs-CZ" sz="1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cs-CZ" sz="9600"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934035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011427-D922-4C72-ABD2-8FF258069CF8}"/>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Bendův statek čp.21</a:t>
            </a:r>
          </a:p>
        </p:txBody>
      </p:sp>
      <p:pic>
        <p:nvPicPr>
          <p:cNvPr id="5" name="Zástupný obsah 4">
            <a:extLst>
              <a:ext uri="{FF2B5EF4-FFF2-40B4-BE49-F238E27FC236}">
                <a16:creationId xmlns:a16="http://schemas.microsoft.com/office/drawing/2014/main" id="{6455D456-BD0B-475C-BFDB-29E9343417A7}"/>
              </a:ext>
            </a:extLst>
          </p:cNvPr>
          <p:cNvPicPr>
            <a:picLocks noGrp="1" noChangeAspect="1"/>
          </p:cNvPicPr>
          <p:nvPr>
            <p:ph type="pic" idx="1"/>
          </p:nvPr>
        </p:nvPicPr>
        <p:blipFill rotWithShape="1">
          <a:blip r:embed="rId2"/>
          <a:srcRect l="1112" r="1112"/>
          <a:stretch/>
        </p:blipFill>
        <p:spPr>
          <a:xfrm>
            <a:off x="5003799" y="1744867"/>
            <a:ext cx="6739467" cy="4470719"/>
          </a:xfrm>
        </p:spPr>
      </p:pic>
      <p:sp>
        <p:nvSpPr>
          <p:cNvPr id="6" name="Zástupný text 5">
            <a:extLst>
              <a:ext uri="{FF2B5EF4-FFF2-40B4-BE49-F238E27FC236}">
                <a16:creationId xmlns:a16="http://schemas.microsoft.com/office/drawing/2014/main" id="{44C7DA9A-4BD4-447F-B2A0-F8AB5E03D269}"/>
              </a:ext>
            </a:extLst>
          </p:cNvPr>
          <p:cNvSpPr>
            <a:spLocks noGrp="1"/>
          </p:cNvSpPr>
          <p:nvPr>
            <p:ph type="body" sz="half" idx="2"/>
          </p:nvPr>
        </p:nvSpPr>
        <p:spPr/>
        <p:txBody>
          <a:bodyPr>
            <a:normAutofit/>
          </a:bodyPr>
          <a:lstStyle/>
          <a:p>
            <a:r>
              <a:rPr lang="cs-CZ" sz="2800" dirty="0">
                <a:latin typeface="Times New Roman" panose="02020603050405020304" pitchFamily="18" charset="0"/>
                <a:cs typeface="Times New Roman" panose="02020603050405020304" pitchFamily="18" charset="0"/>
              </a:rPr>
              <a:t>Statek čp.21 vlastnila rodina Bendů</a:t>
            </a:r>
          </a:p>
          <a:p>
            <a:r>
              <a:rPr lang="cs-CZ" sz="2800" dirty="0">
                <a:latin typeface="Times New Roman" panose="02020603050405020304" pitchFamily="18" charset="0"/>
                <a:cs typeface="Times New Roman" panose="02020603050405020304" pitchFamily="18" charset="0"/>
              </a:rPr>
              <a:t>František Benda byl v letech 1888-1898 starostou obce.</a:t>
            </a:r>
          </a:p>
          <a:p>
            <a:r>
              <a:rPr lang="cs-CZ" sz="2800" dirty="0">
                <a:latin typeface="Times New Roman" panose="02020603050405020304" pitchFamily="18" charset="0"/>
                <a:cs typeface="Times New Roman" panose="02020603050405020304" pitchFamily="18" charset="0"/>
              </a:rPr>
              <a:t>Dnes je v tomto statku kovárna</a:t>
            </a:r>
          </a:p>
        </p:txBody>
      </p:sp>
    </p:spTree>
    <p:extLst>
      <p:ext uri="{BB962C8B-B14F-4D97-AF65-F5344CB8AC3E}">
        <p14:creationId xmlns:p14="http://schemas.microsoft.com/office/powerpoint/2010/main" val="1539446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321FAD-0D25-4763-B381-84BFE04B728F}"/>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Žákův mlýn čp. 22</a:t>
            </a:r>
          </a:p>
        </p:txBody>
      </p:sp>
      <p:sp>
        <p:nvSpPr>
          <p:cNvPr id="6" name="Zástupný text 5">
            <a:extLst>
              <a:ext uri="{FF2B5EF4-FFF2-40B4-BE49-F238E27FC236}">
                <a16:creationId xmlns:a16="http://schemas.microsoft.com/office/drawing/2014/main" id="{2E8DC4B4-31DF-4AD2-8AB5-5BE3498CEA6A}"/>
              </a:ext>
            </a:extLst>
          </p:cNvPr>
          <p:cNvSpPr>
            <a:spLocks noGrp="1"/>
          </p:cNvSpPr>
          <p:nvPr>
            <p:ph type="body" sz="half" idx="2"/>
          </p:nvPr>
        </p:nvSpPr>
        <p:spPr>
          <a:xfrm>
            <a:off x="680322" y="2336873"/>
            <a:ext cx="5987177" cy="4114727"/>
          </a:xfrm>
        </p:spPr>
        <p:txBody>
          <a:bodyPr>
            <a:normAutofit fontScale="92500" lnSpcReduction="20000"/>
          </a:bodyPr>
          <a:lstStyle/>
          <a:p>
            <a:pPr algn="just"/>
            <a:r>
              <a:rPr lang="cs-CZ" sz="2800" dirty="0">
                <a:latin typeface="Times New Roman" panose="02020603050405020304" pitchFamily="18" charset="0"/>
                <a:cs typeface="Times New Roman" panose="02020603050405020304" pitchFamily="18" charset="0"/>
              </a:rPr>
              <a:t>V roce 1875 je popisován Hořejší mlýn čp.22 jako mlýn s jedním složením, s nestálou vodou z přítoků pramenných, které v suchých letech vysychají. Prý se zde semílalo, šrotovalo obilí pro velký chov loveckých psů v Buštěhradu.</a:t>
            </a:r>
          </a:p>
          <a:p>
            <a:pPr algn="just"/>
            <a:r>
              <a:rPr lang="cs-CZ" sz="2800" dirty="0">
                <a:latin typeface="Times New Roman" panose="02020603050405020304" pitchFamily="18" charset="0"/>
                <a:cs typeface="Times New Roman" panose="02020603050405020304" pitchFamily="18" charset="0"/>
              </a:rPr>
              <a:t>Ve roce 1914 je veden jako válcový mlýn pana Žáka</a:t>
            </a:r>
          </a:p>
          <a:p>
            <a:pPr algn="just"/>
            <a:r>
              <a:rPr lang="cs-CZ" sz="2800" dirty="0">
                <a:latin typeface="Times New Roman" panose="02020603050405020304" pitchFamily="18" charset="0"/>
                <a:cs typeface="Times New Roman" panose="02020603050405020304" pitchFamily="18" charset="0"/>
              </a:rPr>
              <a:t>V roce 1950 je majitelkou paní Alžběta Žáková</a:t>
            </a:r>
          </a:p>
          <a:p>
            <a:pPr algn="just"/>
            <a:r>
              <a:rPr lang="cs-CZ" sz="2800" dirty="0">
                <a:latin typeface="Times New Roman" panose="02020603050405020304" pitchFamily="18" charset="0"/>
                <a:cs typeface="Times New Roman" panose="02020603050405020304" pitchFamily="18" charset="0"/>
              </a:rPr>
              <a:t>Po zrušení obchodu s moukou a chlebem bylo v roce 1952 odstraněno schodiště, které v ulici překáželo.</a:t>
            </a:r>
          </a:p>
        </p:txBody>
      </p:sp>
      <p:pic>
        <p:nvPicPr>
          <p:cNvPr id="18" name="Zástupný symbol obrázku 17">
            <a:extLst>
              <a:ext uri="{FF2B5EF4-FFF2-40B4-BE49-F238E27FC236}">
                <a16:creationId xmlns:a16="http://schemas.microsoft.com/office/drawing/2014/main" id="{5417385D-569C-4C17-94B5-64569AF3BBE0}"/>
              </a:ext>
            </a:extLst>
          </p:cNvPr>
          <p:cNvPicPr>
            <a:picLocks noGrp="1" noChangeAspect="1"/>
          </p:cNvPicPr>
          <p:nvPr>
            <p:ph type="pic" idx="1"/>
          </p:nvPr>
        </p:nvPicPr>
        <p:blipFill rotWithShape="1">
          <a:blip r:embed="rId2"/>
          <a:srcRect l="17477" t="14107" b="14107"/>
          <a:stretch/>
        </p:blipFill>
        <p:spPr>
          <a:xfrm rot="16200000">
            <a:off x="6263518" y="1299634"/>
            <a:ext cx="5571372" cy="4478557"/>
          </a:xfrm>
        </p:spPr>
      </p:pic>
    </p:spTree>
    <p:extLst>
      <p:ext uri="{BB962C8B-B14F-4D97-AF65-F5344CB8AC3E}">
        <p14:creationId xmlns:p14="http://schemas.microsoft.com/office/powerpoint/2010/main" val="1099879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B6D7D0-B4E7-4B92-82E0-C88E315BE82F}"/>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Statek rolníka Bayera čp.24</a:t>
            </a:r>
          </a:p>
        </p:txBody>
      </p:sp>
      <p:pic>
        <p:nvPicPr>
          <p:cNvPr id="5" name="Zástupný obsah 4">
            <a:extLst>
              <a:ext uri="{FF2B5EF4-FFF2-40B4-BE49-F238E27FC236}">
                <a16:creationId xmlns:a16="http://schemas.microsoft.com/office/drawing/2014/main" id="{B718A687-074B-459B-B3ED-121C8202B766}"/>
              </a:ext>
            </a:extLst>
          </p:cNvPr>
          <p:cNvPicPr>
            <a:picLocks noGrp="1" noChangeAspect="1"/>
          </p:cNvPicPr>
          <p:nvPr>
            <p:ph idx="1"/>
          </p:nvPr>
        </p:nvPicPr>
        <p:blipFill>
          <a:blip r:embed="rId2"/>
          <a:stretch>
            <a:fillRect/>
          </a:stretch>
        </p:blipFill>
        <p:spPr>
          <a:xfrm>
            <a:off x="6713194" y="2413000"/>
            <a:ext cx="4798484" cy="3598863"/>
          </a:xfrm>
        </p:spPr>
      </p:pic>
      <p:sp>
        <p:nvSpPr>
          <p:cNvPr id="3" name="Zástupný text 2">
            <a:extLst>
              <a:ext uri="{FF2B5EF4-FFF2-40B4-BE49-F238E27FC236}">
                <a16:creationId xmlns:a16="http://schemas.microsoft.com/office/drawing/2014/main" id="{BB5573DA-FE41-4ABE-8170-B27284414692}"/>
              </a:ext>
            </a:extLst>
          </p:cNvPr>
          <p:cNvSpPr>
            <a:spLocks noGrp="1"/>
          </p:cNvSpPr>
          <p:nvPr>
            <p:ph type="body" sz="half" idx="2"/>
          </p:nvPr>
        </p:nvSpPr>
        <p:spPr>
          <a:xfrm>
            <a:off x="680321" y="2336872"/>
            <a:ext cx="5585011" cy="3767901"/>
          </a:xfrm>
        </p:spPr>
        <p:txBody>
          <a:bodyPr>
            <a:normAutofit lnSpcReduction="10000"/>
          </a:bodyPr>
          <a:lstStyle/>
          <a:p>
            <a:r>
              <a:rPr lang="cs-CZ" sz="2800" dirty="0">
                <a:latin typeface="Times New Roman" panose="02020603050405020304" pitchFamily="18" charset="0"/>
                <a:cs typeface="Times New Roman" panose="02020603050405020304" pitchFamily="18" charset="0"/>
              </a:rPr>
              <a:t>Původně statek pana Kubra</a:t>
            </a:r>
          </a:p>
          <a:p>
            <a:pPr algn="just"/>
            <a:r>
              <a:rPr lang="cs-CZ" sz="2800" dirty="0">
                <a:latin typeface="Times New Roman" panose="02020603050405020304" pitchFamily="18" charset="0"/>
                <a:cs typeface="Times New Roman" panose="02020603050405020304" pitchFamily="18" charset="0"/>
              </a:rPr>
              <a:t>Hospodařil zde Tomáš Bayer, který pocházel z chudých poměrů. Děti neměl, tak statek předal svému synovci Ladislavu Bayerovi</a:t>
            </a:r>
          </a:p>
          <a:p>
            <a:r>
              <a:rPr lang="cs-CZ" sz="2800" dirty="0">
                <a:latin typeface="Times New Roman" panose="02020603050405020304" pitchFamily="18" charset="0"/>
                <a:cs typeface="Times New Roman" panose="02020603050405020304" pitchFamily="18" charset="0"/>
              </a:rPr>
              <a:t>Od roku 1955 zde hospodařilo JZD, v 90. letech 20.století zde byla dřevovýroba.</a:t>
            </a:r>
          </a:p>
          <a:p>
            <a:r>
              <a:rPr lang="cs-CZ" sz="2800" dirty="0">
                <a:latin typeface="Times New Roman" panose="02020603050405020304" pitchFamily="18" charset="0"/>
                <a:cs typeface="Times New Roman" panose="02020603050405020304" pitchFamily="18" charset="0"/>
              </a:rPr>
              <a:t>Dnes zde žijí potomci Bayerů.</a:t>
            </a:r>
          </a:p>
        </p:txBody>
      </p:sp>
    </p:spTree>
    <p:extLst>
      <p:ext uri="{BB962C8B-B14F-4D97-AF65-F5344CB8AC3E}">
        <p14:creationId xmlns:p14="http://schemas.microsoft.com/office/powerpoint/2010/main" val="2564318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552982-6086-4515-88D2-06110534790D}"/>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Domy ve Stehelčevsi</a:t>
            </a:r>
          </a:p>
        </p:txBody>
      </p:sp>
      <p:sp>
        <p:nvSpPr>
          <p:cNvPr id="3" name="Zástupný obsah 2">
            <a:extLst>
              <a:ext uri="{FF2B5EF4-FFF2-40B4-BE49-F238E27FC236}">
                <a16:creationId xmlns:a16="http://schemas.microsoft.com/office/drawing/2014/main" id="{5CD86B68-9A05-4E56-8508-FD785A279F72}"/>
              </a:ext>
            </a:extLst>
          </p:cNvPr>
          <p:cNvSpPr>
            <a:spLocks noGrp="1"/>
          </p:cNvSpPr>
          <p:nvPr>
            <p:ph idx="1"/>
          </p:nvPr>
        </p:nvSpPr>
        <p:spPr/>
        <p:txBody>
          <a:bodyPr>
            <a:normAutofit lnSpcReduction="10000"/>
          </a:bodyPr>
          <a:lstStyle/>
          <a:p>
            <a:r>
              <a:rPr lang="cs-CZ" sz="2800" dirty="0">
                <a:latin typeface="Times New Roman" panose="02020603050405020304" pitchFamily="18" charset="0"/>
                <a:cs typeface="Times New Roman" panose="02020603050405020304" pitchFamily="18" charset="0"/>
              </a:rPr>
              <a:t>O domech v naší obci existují zápisy od roku 1654, kdy tu ze 16 stavení byla osídlena jen čtyři (bylo to krátce po 30leté válce)</a:t>
            </a:r>
          </a:p>
          <a:p>
            <a:r>
              <a:rPr lang="cs-CZ" sz="2800" dirty="0">
                <a:latin typeface="Times New Roman" panose="02020603050405020304" pitchFamily="18" charset="0"/>
                <a:cs typeface="Times New Roman" panose="02020603050405020304" pitchFamily="18" charset="0"/>
              </a:rPr>
              <a:t>V roce 1713, kdy se přes naši ves stavěla silnice Praha-Louny, je tu již 28 domů se 167 obyvateli, z nichž je 84 mužů a 83 žen.</a:t>
            </a:r>
          </a:p>
          <a:p>
            <a:r>
              <a:rPr lang="cs-CZ" sz="2800" dirty="0">
                <a:latin typeface="Times New Roman" panose="02020603050405020304" pitchFamily="18" charset="0"/>
                <a:cs typeface="Times New Roman" panose="02020603050405020304" pitchFamily="18" charset="0"/>
              </a:rPr>
              <a:t>V roce 1754 stojí v obci již 32 domů s 209 obyvateli.</a:t>
            </a:r>
          </a:p>
          <a:p>
            <a:r>
              <a:rPr lang="cs-CZ" sz="2800" dirty="0">
                <a:latin typeface="Times New Roman" panose="02020603050405020304" pitchFamily="18" charset="0"/>
                <a:cs typeface="Times New Roman" panose="02020603050405020304" pitchFamily="18" charset="0"/>
              </a:rPr>
              <a:t>V roce 1848 má obec už 467 obyvatel, ale jen 49 domů.</a:t>
            </a:r>
          </a:p>
          <a:p>
            <a:r>
              <a:rPr lang="cs-CZ" sz="2800" dirty="0">
                <a:latin typeface="Times New Roman" panose="02020603050405020304" pitchFamily="18" charset="0"/>
                <a:cs typeface="Times New Roman" panose="02020603050405020304" pitchFamily="18" charset="0"/>
              </a:rPr>
              <a:t>V roce 1870 je to již 60 domů a 675 obyvatel</a:t>
            </a:r>
          </a:p>
          <a:p>
            <a:r>
              <a:rPr lang="cs-CZ" sz="2800" dirty="0">
                <a:latin typeface="Times New Roman" panose="02020603050405020304" pitchFamily="18" charset="0"/>
                <a:cs typeface="Times New Roman" panose="02020603050405020304" pitchFamily="18" charset="0"/>
              </a:rPr>
              <a:t>V roce 1900 94 domů a 1080 obyvatel</a:t>
            </a: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431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BF4F0B-6F69-4D29-9159-C2642E206B4C}"/>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Statek čp. 25</a:t>
            </a:r>
          </a:p>
        </p:txBody>
      </p:sp>
      <p:pic>
        <p:nvPicPr>
          <p:cNvPr id="5" name="Zástupný obsah 4">
            <a:extLst>
              <a:ext uri="{FF2B5EF4-FFF2-40B4-BE49-F238E27FC236}">
                <a16:creationId xmlns:a16="http://schemas.microsoft.com/office/drawing/2014/main" id="{12E38E1C-C017-4513-8468-0370D542A2E3}"/>
              </a:ext>
            </a:extLst>
          </p:cNvPr>
          <p:cNvPicPr>
            <a:picLocks noGrp="1" noChangeAspect="1"/>
          </p:cNvPicPr>
          <p:nvPr>
            <p:ph type="pic" idx="1"/>
          </p:nvPr>
        </p:nvPicPr>
        <p:blipFill rotWithShape="1">
          <a:blip r:embed="rId2"/>
          <a:srcRect l="9595" r="9595"/>
          <a:stretch/>
        </p:blipFill>
        <p:spPr/>
      </p:pic>
      <p:sp>
        <p:nvSpPr>
          <p:cNvPr id="3" name="Zástupný text 2">
            <a:extLst>
              <a:ext uri="{FF2B5EF4-FFF2-40B4-BE49-F238E27FC236}">
                <a16:creationId xmlns:a16="http://schemas.microsoft.com/office/drawing/2014/main" id="{52B43036-E8F7-42BD-93CD-5CBA046F80A6}"/>
              </a:ext>
            </a:extLst>
          </p:cNvPr>
          <p:cNvSpPr>
            <a:spLocks noGrp="1"/>
          </p:cNvSpPr>
          <p:nvPr>
            <p:ph type="body" sz="half" idx="2"/>
          </p:nvPr>
        </p:nvSpPr>
        <p:spPr/>
        <p:txBody>
          <a:bodyPr>
            <a:normAutofit/>
          </a:bodyPr>
          <a:lstStyle/>
          <a:p>
            <a:r>
              <a:rPr lang="cs-CZ" sz="2800" dirty="0">
                <a:latin typeface="Times New Roman" panose="02020603050405020304" pitchFamily="18" charset="0"/>
                <a:cs typeface="Times New Roman" panose="02020603050405020304" pitchFamily="18" charset="0"/>
              </a:rPr>
              <a:t>Statek čp.25 patřil k statku čp.4 pana Václava Rubeše.</a:t>
            </a:r>
          </a:p>
          <a:p>
            <a:r>
              <a:rPr lang="cs-CZ" sz="2800" dirty="0">
                <a:latin typeface="Times New Roman" panose="02020603050405020304" pitchFamily="18" charset="0"/>
                <a:cs typeface="Times New Roman" panose="02020603050405020304" pitchFamily="18" charset="0"/>
              </a:rPr>
              <a:t>Od 50. let 20.stol. byl ve správě JZD, byla zde porodna prasnic.</a:t>
            </a:r>
          </a:p>
          <a:p>
            <a:endParaRPr lang="cs-CZ" sz="2800" dirty="0">
              <a:latin typeface="Times New Roman" panose="02020603050405020304" pitchFamily="18" charset="0"/>
              <a:cs typeface="Times New Roman" panose="02020603050405020304" pitchFamily="18" charset="0"/>
            </a:endParaRPr>
          </a:p>
          <a:p>
            <a:r>
              <a:rPr lang="cs-CZ" i="1" dirty="0">
                <a:latin typeface="Times New Roman" panose="02020603050405020304" pitchFamily="18" charset="0"/>
                <a:cs typeface="Times New Roman" panose="02020603050405020304" pitchFamily="18" charset="0"/>
              </a:rPr>
              <a:t>Na fotografii demoliční stav v roce 1978</a:t>
            </a:r>
          </a:p>
        </p:txBody>
      </p:sp>
    </p:spTree>
    <p:extLst>
      <p:ext uri="{BB962C8B-B14F-4D97-AF65-F5344CB8AC3E}">
        <p14:creationId xmlns:p14="http://schemas.microsoft.com/office/powerpoint/2010/main" val="2550115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766FCA-FB76-44CE-94D2-BCA263A563B4}"/>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Statek u </a:t>
            </a:r>
            <a:r>
              <a:rPr lang="cs-CZ" b="1" dirty="0" err="1">
                <a:latin typeface="Times New Roman" panose="02020603050405020304" pitchFamily="18" charset="0"/>
                <a:cs typeface="Times New Roman" panose="02020603050405020304" pitchFamily="18" charset="0"/>
              </a:rPr>
              <a:t>Pomajzlů</a:t>
            </a:r>
            <a:r>
              <a:rPr lang="cs-CZ" b="1" dirty="0">
                <a:latin typeface="Times New Roman" panose="02020603050405020304" pitchFamily="18" charset="0"/>
                <a:cs typeface="Times New Roman" panose="02020603050405020304" pitchFamily="18" charset="0"/>
              </a:rPr>
              <a:t> čp.30, 31</a:t>
            </a:r>
          </a:p>
        </p:txBody>
      </p:sp>
      <p:pic>
        <p:nvPicPr>
          <p:cNvPr id="5" name="Zástupný obsah 4">
            <a:extLst>
              <a:ext uri="{FF2B5EF4-FFF2-40B4-BE49-F238E27FC236}">
                <a16:creationId xmlns:a16="http://schemas.microsoft.com/office/drawing/2014/main" id="{358364F6-822F-4F5C-864B-ED991FD4F652}"/>
              </a:ext>
            </a:extLst>
          </p:cNvPr>
          <p:cNvPicPr>
            <a:picLocks noGrp="1" noChangeAspect="1"/>
          </p:cNvPicPr>
          <p:nvPr>
            <p:ph type="pic" idx="1"/>
          </p:nvPr>
        </p:nvPicPr>
        <p:blipFill rotWithShape="1">
          <a:blip r:embed="rId2"/>
          <a:srcRect l="2160" r="2160"/>
          <a:stretch/>
        </p:blipFill>
        <p:spPr>
          <a:xfrm>
            <a:off x="6769052" y="2336873"/>
            <a:ext cx="5322156" cy="3530526"/>
          </a:xfrm>
        </p:spPr>
      </p:pic>
      <p:sp>
        <p:nvSpPr>
          <p:cNvPr id="3" name="Zástupný text 2">
            <a:extLst>
              <a:ext uri="{FF2B5EF4-FFF2-40B4-BE49-F238E27FC236}">
                <a16:creationId xmlns:a16="http://schemas.microsoft.com/office/drawing/2014/main" id="{14816AF8-B28D-4B9B-BF48-934A59935D4D}"/>
              </a:ext>
            </a:extLst>
          </p:cNvPr>
          <p:cNvSpPr>
            <a:spLocks noGrp="1"/>
          </p:cNvSpPr>
          <p:nvPr>
            <p:ph type="body" sz="half" idx="2"/>
          </p:nvPr>
        </p:nvSpPr>
        <p:spPr>
          <a:xfrm>
            <a:off x="680323" y="2472267"/>
            <a:ext cx="5881344" cy="3979333"/>
          </a:xfrm>
        </p:spPr>
        <p:txBody>
          <a:bodyPr>
            <a:normAutofit fontScale="85000" lnSpcReduction="10000"/>
          </a:bodyPr>
          <a:lstStyle/>
          <a:p>
            <a:pPr algn="just"/>
            <a:r>
              <a:rPr lang="cs-CZ" sz="3000" dirty="0">
                <a:effectLst/>
                <a:latin typeface="Times New Roman" panose="02020603050405020304" pitchFamily="18" charset="0"/>
                <a:ea typeface="Times New Roman" panose="02020603050405020304" pitchFamily="18" charset="0"/>
              </a:rPr>
              <a:t>22. prosince 1949– </a:t>
            </a:r>
            <a:r>
              <a:rPr lang="cs-CZ" sz="3000" dirty="0" err="1">
                <a:effectLst/>
                <a:latin typeface="Times New Roman" panose="02020603050405020304" pitchFamily="18" charset="0"/>
                <a:ea typeface="Times New Roman" panose="02020603050405020304" pitchFamily="18" charset="0"/>
              </a:rPr>
              <a:t>Pomajzl</a:t>
            </a:r>
            <a:r>
              <a:rPr lang="cs-CZ" sz="3000" dirty="0">
                <a:effectLst/>
                <a:latin typeface="Times New Roman" panose="02020603050405020304" pitchFamily="18" charset="0"/>
                <a:ea typeface="Times New Roman" panose="02020603050405020304" pitchFamily="18" charset="0"/>
              </a:rPr>
              <a:t> Bohumil, 77 letý rolník, prodal svůj statek čp. 30 s výměrou polí 30ha a obytnými budovami čp. 31 a 99, Františku a Marii Bendovým z Újezdu Pod Kladnem. B. </a:t>
            </a:r>
            <a:r>
              <a:rPr lang="cs-CZ" sz="3000" dirty="0" err="1">
                <a:effectLst/>
                <a:latin typeface="Times New Roman" panose="02020603050405020304" pitchFamily="18" charset="0"/>
                <a:ea typeface="Times New Roman" panose="02020603050405020304" pitchFamily="18" charset="0"/>
              </a:rPr>
              <a:t>Pomajzl</a:t>
            </a:r>
            <a:r>
              <a:rPr lang="cs-CZ" sz="3000" dirty="0">
                <a:effectLst/>
                <a:latin typeface="Times New Roman" panose="02020603050405020304" pitchFamily="18" charset="0"/>
                <a:ea typeface="Times New Roman" panose="02020603050405020304" pitchFamily="18" charset="0"/>
              </a:rPr>
              <a:t> hospodařil na tomto statku od roku 1898 a byl jeden z nejlepších a nejpokrokovějších rolníků v obci. V letech 1910 – 1919 byl obecním starostou. Již před první světovou válkou měl svou vlastní elektrárnu s benzinovým pohonem, pro osvětlování obytných i hospodářských budov.</a:t>
            </a:r>
          </a:p>
          <a:p>
            <a:endParaRPr lang="cs-CZ" sz="1800" dirty="0"/>
          </a:p>
        </p:txBody>
      </p:sp>
    </p:spTree>
    <p:extLst>
      <p:ext uri="{BB962C8B-B14F-4D97-AF65-F5344CB8AC3E}">
        <p14:creationId xmlns:p14="http://schemas.microsoft.com/office/powerpoint/2010/main" val="2371264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1FEF90-8852-4EE7-9115-48A622E7A9CB}"/>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Párovka ve dvoře statku u </a:t>
            </a:r>
            <a:r>
              <a:rPr lang="cs-CZ" b="1" dirty="0" err="1">
                <a:latin typeface="Times New Roman" panose="02020603050405020304" pitchFamily="18" charset="0"/>
                <a:cs typeface="Times New Roman" panose="02020603050405020304" pitchFamily="18" charset="0"/>
              </a:rPr>
              <a:t>Pomajzlů</a:t>
            </a:r>
            <a:r>
              <a:rPr lang="cs-CZ" b="1" dirty="0">
                <a:latin typeface="Times New Roman" panose="02020603050405020304" pitchFamily="18" charset="0"/>
                <a:cs typeface="Times New Roman" panose="02020603050405020304" pitchFamily="18" charset="0"/>
              </a:rPr>
              <a:t> r.1934</a:t>
            </a:r>
          </a:p>
        </p:txBody>
      </p:sp>
      <p:pic>
        <p:nvPicPr>
          <p:cNvPr id="5" name="Zástupný obsah 4">
            <a:extLst>
              <a:ext uri="{FF2B5EF4-FFF2-40B4-BE49-F238E27FC236}">
                <a16:creationId xmlns:a16="http://schemas.microsoft.com/office/drawing/2014/main" id="{8768C2F3-4F7D-4251-BC58-720F7D17CA9E}"/>
              </a:ext>
            </a:extLst>
          </p:cNvPr>
          <p:cNvPicPr>
            <a:picLocks noGrp="1" noChangeAspect="1"/>
          </p:cNvPicPr>
          <p:nvPr>
            <p:ph idx="1"/>
          </p:nvPr>
        </p:nvPicPr>
        <p:blipFill rotWithShape="1">
          <a:blip r:embed="rId2"/>
          <a:srcRect r="2164" b="5127"/>
          <a:stretch/>
        </p:blipFill>
        <p:spPr>
          <a:xfrm>
            <a:off x="149597" y="1648183"/>
            <a:ext cx="7523724" cy="4690229"/>
          </a:xfrm>
        </p:spPr>
      </p:pic>
      <p:pic>
        <p:nvPicPr>
          <p:cNvPr id="6" name="Obrázek 5">
            <a:extLst>
              <a:ext uri="{FF2B5EF4-FFF2-40B4-BE49-F238E27FC236}">
                <a16:creationId xmlns:a16="http://schemas.microsoft.com/office/drawing/2014/main" id="{81D0E1BD-6E1E-48AE-A943-15092081E871}"/>
              </a:ext>
            </a:extLst>
          </p:cNvPr>
          <p:cNvPicPr>
            <a:picLocks noChangeAspect="1"/>
          </p:cNvPicPr>
          <p:nvPr/>
        </p:nvPicPr>
        <p:blipFill rotWithShape="1">
          <a:blip r:embed="rId3"/>
          <a:srcRect l="5111" t="2964" r="7151" b="6296"/>
          <a:stretch/>
        </p:blipFill>
        <p:spPr>
          <a:xfrm>
            <a:off x="8394072" y="1648183"/>
            <a:ext cx="3526936" cy="5023834"/>
          </a:xfrm>
          <a:prstGeom prst="rect">
            <a:avLst/>
          </a:prstGeom>
        </p:spPr>
      </p:pic>
    </p:spTree>
    <p:extLst>
      <p:ext uri="{BB962C8B-B14F-4D97-AF65-F5344CB8AC3E}">
        <p14:creationId xmlns:p14="http://schemas.microsoft.com/office/powerpoint/2010/main" val="374472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659ADE-924D-4386-AC3B-33C223FC6A4B}"/>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Hlavsův mlýn čp.32</a:t>
            </a:r>
          </a:p>
        </p:txBody>
      </p:sp>
      <p:sp>
        <p:nvSpPr>
          <p:cNvPr id="3" name="Zástupný obsah 2">
            <a:extLst>
              <a:ext uri="{FF2B5EF4-FFF2-40B4-BE49-F238E27FC236}">
                <a16:creationId xmlns:a16="http://schemas.microsoft.com/office/drawing/2014/main" id="{38F82644-D78F-4A31-BCC7-26DFF05F5D08}"/>
              </a:ext>
            </a:extLst>
          </p:cNvPr>
          <p:cNvSpPr>
            <a:spLocks noGrp="1"/>
          </p:cNvSpPr>
          <p:nvPr>
            <p:ph idx="1"/>
          </p:nvPr>
        </p:nvSpPr>
        <p:spPr>
          <a:xfrm>
            <a:off x="135467" y="2074333"/>
            <a:ext cx="11180233" cy="4415367"/>
          </a:xfrm>
        </p:spPr>
        <p:txBody>
          <a:bodyPr>
            <a:normAutofit fontScale="92500" lnSpcReduction="10000"/>
          </a:bodyPr>
          <a:lstStyle/>
          <a:p>
            <a:pPr algn="just"/>
            <a:r>
              <a:rPr lang="cs-CZ" sz="3200" dirty="0">
                <a:latin typeface="Times New Roman" panose="02020603050405020304" pitchFamily="18" charset="0"/>
                <a:cs typeface="Times New Roman" panose="02020603050405020304" pitchFamily="18" charset="0"/>
              </a:rPr>
              <a:t>V září 1864 oznamuje mlynáři </a:t>
            </a:r>
            <a:r>
              <a:rPr lang="cs-CZ" sz="3200" dirty="0" err="1">
                <a:latin typeface="Times New Roman" panose="02020603050405020304" pitchFamily="18" charset="0"/>
                <a:cs typeface="Times New Roman" panose="02020603050405020304" pitchFamily="18" charset="0"/>
              </a:rPr>
              <a:t>Vintrichovi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c.k.okresní</a:t>
            </a:r>
            <a:r>
              <a:rPr lang="cs-CZ" sz="3200" dirty="0">
                <a:latin typeface="Times New Roman" panose="02020603050405020304" pitchFamily="18" charset="0"/>
                <a:cs typeface="Times New Roman" panose="02020603050405020304" pitchFamily="18" charset="0"/>
              </a:rPr>
              <a:t> úřad v Unhošti, že v roce 1863 byly jemu i mlýnu čp.22 v </a:t>
            </a:r>
            <a:r>
              <a:rPr lang="cs-CZ" sz="3200" dirty="0" err="1">
                <a:latin typeface="Times New Roman" panose="02020603050405020304" pitchFamily="18" charset="0"/>
                <a:cs typeface="Times New Roman" panose="02020603050405020304" pitchFamily="18" charset="0"/>
              </a:rPr>
              <a:t>Stelčovsi</a:t>
            </a:r>
            <a:r>
              <a:rPr lang="cs-CZ" sz="3200" dirty="0">
                <a:latin typeface="Times New Roman" panose="02020603050405020304" pitchFamily="18" charset="0"/>
                <a:cs typeface="Times New Roman" panose="02020603050405020304" pitchFamily="18" charset="0"/>
              </a:rPr>
              <a:t> vyčištěny rybníky a příště, bude-li třeba, je šachty a doly vyčistí.</a:t>
            </a:r>
          </a:p>
          <a:p>
            <a:pPr algn="just"/>
            <a:r>
              <a:rPr lang="cs-CZ" sz="3200" dirty="0">
                <a:latin typeface="Times New Roman" panose="02020603050405020304" pitchFamily="18" charset="0"/>
                <a:cs typeface="Times New Roman" panose="02020603050405020304" pitchFamily="18" charset="0"/>
              </a:rPr>
              <a:t>V prosinci 1911 zemřel Václav </a:t>
            </a:r>
            <a:r>
              <a:rPr lang="cs-CZ" sz="3200" dirty="0" err="1">
                <a:latin typeface="Times New Roman" panose="02020603050405020304" pitchFamily="18" charset="0"/>
                <a:cs typeface="Times New Roman" panose="02020603050405020304" pitchFamily="18" charset="0"/>
              </a:rPr>
              <a:t>Vintrich</a:t>
            </a:r>
            <a:r>
              <a:rPr lang="cs-CZ" sz="3200" dirty="0">
                <a:latin typeface="Times New Roman" panose="02020603050405020304" pitchFamily="18" charset="0"/>
                <a:cs typeface="Times New Roman" panose="02020603050405020304" pitchFamily="18" charset="0"/>
              </a:rPr>
              <a:t> a dědicem jeho polovice mlýna se stal jeho syn Václav. Druhou polovici vlastnila jeho matka Marie, která ji však ještě toho roku předala své snaše Anně </a:t>
            </a:r>
            <a:r>
              <a:rPr lang="cs-CZ" sz="3200" dirty="0" err="1">
                <a:latin typeface="Times New Roman" panose="02020603050405020304" pitchFamily="18" charset="0"/>
                <a:cs typeface="Times New Roman" panose="02020603050405020304" pitchFamily="18" charset="0"/>
              </a:rPr>
              <a:t>Vintrichové</a:t>
            </a:r>
            <a:r>
              <a:rPr lang="cs-CZ" sz="3200" dirty="0">
                <a:latin typeface="Times New Roman" panose="02020603050405020304" pitchFamily="18" charset="0"/>
                <a:cs typeface="Times New Roman" panose="02020603050405020304" pitchFamily="18" charset="0"/>
              </a:rPr>
              <a:t>. Mlýn byl ve velmi špatném stavu.</a:t>
            </a:r>
          </a:p>
          <a:p>
            <a:pPr algn="just"/>
            <a:r>
              <a:rPr lang="cs-CZ" sz="3200" dirty="0">
                <a:latin typeface="Times New Roman" panose="02020603050405020304" pitchFamily="18" charset="0"/>
                <a:cs typeface="Times New Roman" panose="02020603050405020304" pitchFamily="18" charset="0"/>
              </a:rPr>
              <a:t>V 1.světové válce byl ve mlýně zaměstnán stárek Dohnal, který dal mlýn do pořádku. Opravdu jej však zmechanizoval až Jaroslav Hlavsa, bývalý pomocník u Žáků čp.22, který se k </a:t>
            </a:r>
            <a:r>
              <a:rPr lang="cs-CZ" sz="3200" dirty="0" err="1">
                <a:latin typeface="Times New Roman" panose="02020603050405020304" pitchFamily="18" charset="0"/>
                <a:cs typeface="Times New Roman" panose="02020603050405020304" pitchFamily="18" charset="0"/>
              </a:rPr>
              <a:t>Vintrichům</a:t>
            </a:r>
            <a:r>
              <a:rPr lang="cs-CZ" sz="3200" dirty="0">
                <a:latin typeface="Times New Roman" panose="02020603050405020304" pitchFamily="18" charset="0"/>
                <a:cs typeface="Times New Roman" panose="02020603050405020304" pitchFamily="18" charset="0"/>
              </a:rPr>
              <a:t> přiženil.</a:t>
            </a:r>
          </a:p>
        </p:txBody>
      </p:sp>
    </p:spTree>
    <p:extLst>
      <p:ext uri="{BB962C8B-B14F-4D97-AF65-F5344CB8AC3E}">
        <p14:creationId xmlns:p14="http://schemas.microsoft.com/office/powerpoint/2010/main" val="228876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AA854D-93FA-472C-8BC7-0058A3D39420}"/>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Rozkvět mlýna čp.22</a:t>
            </a:r>
          </a:p>
        </p:txBody>
      </p:sp>
      <p:sp>
        <p:nvSpPr>
          <p:cNvPr id="3" name="Zástupný obsah 2">
            <a:extLst>
              <a:ext uri="{FF2B5EF4-FFF2-40B4-BE49-F238E27FC236}">
                <a16:creationId xmlns:a16="http://schemas.microsoft.com/office/drawing/2014/main" id="{1C3D83F3-171D-4F2D-835F-4E68FB695B8E}"/>
              </a:ext>
            </a:extLst>
          </p:cNvPr>
          <p:cNvSpPr>
            <a:spLocks noGrp="1"/>
          </p:cNvSpPr>
          <p:nvPr>
            <p:ph idx="1"/>
          </p:nvPr>
        </p:nvSpPr>
        <p:spPr>
          <a:xfrm>
            <a:off x="680321" y="2336873"/>
            <a:ext cx="10910546" cy="4072394"/>
          </a:xfrm>
        </p:spPr>
        <p:txBody>
          <a:bodyPr>
            <a:normAutofit/>
          </a:bodyPr>
          <a:lstStyle/>
          <a:p>
            <a:pPr algn="just"/>
            <a:r>
              <a:rPr lang="cs-CZ" sz="2800" dirty="0">
                <a:latin typeface="Times New Roman" panose="02020603050405020304" pitchFamily="18" charset="0"/>
                <a:cs typeface="Times New Roman" panose="02020603050405020304" pitchFamily="18" charset="0"/>
              </a:rPr>
              <a:t>Za 2.světové války, po zrušení vodního díla při čp.32, zřídil Hlavsa pohon mlýna na elektrickou energii.</a:t>
            </a:r>
          </a:p>
          <a:p>
            <a:pPr algn="just"/>
            <a:r>
              <a:rPr lang="cs-CZ" sz="2800" dirty="0">
                <a:latin typeface="Times New Roman" panose="02020603050405020304" pitchFamily="18" charset="0"/>
                <a:cs typeface="Times New Roman" panose="02020603050405020304" pitchFamily="18" charset="0"/>
              </a:rPr>
              <a:t>Obě války – dobrá konjunktura pro mlýny- pozvedly mlýn tak, že se zbavil dluhů a byl upraven, jako nikdy před tím.</a:t>
            </a:r>
          </a:p>
          <a:p>
            <a:pPr algn="just"/>
            <a:r>
              <a:rPr lang="cs-CZ" sz="2800" dirty="0">
                <a:latin typeface="Times New Roman" panose="02020603050405020304" pitchFamily="18" charset="0"/>
                <a:cs typeface="Times New Roman" panose="02020603050405020304" pitchFamily="18" charset="0"/>
              </a:rPr>
              <a:t>Hlavsa zřídil pátery- výtahy kapsové- takže se již mletí nemuselo vynášet k násypce po schodech.</a:t>
            </a:r>
          </a:p>
          <a:p>
            <a:pPr algn="just"/>
            <a:r>
              <a:rPr lang="cs-CZ" sz="2800" dirty="0">
                <a:latin typeface="Times New Roman" panose="02020603050405020304" pitchFamily="18" charset="0"/>
                <a:cs typeface="Times New Roman" panose="02020603050405020304" pitchFamily="18" charset="0"/>
              </a:rPr>
              <a:t>Zřídil i tzv. válcovou stolici na mletí pšenice.</a:t>
            </a:r>
          </a:p>
          <a:p>
            <a:pPr algn="just"/>
            <a:r>
              <a:rPr lang="cs-CZ" sz="2800" dirty="0">
                <a:latin typeface="Times New Roman" panose="02020603050405020304" pitchFamily="18" charset="0"/>
                <a:cs typeface="Times New Roman" panose="02020603050405020304" pitchFamily="18" charset="0"/>
              </a:rPr>
              <a:t>Hlavsa byl mlynář velmi šikovný a pokrokový.</a:t>
            </a:r>
          </a:p>
        </p:txBody>
      </p:sp>
    </p:spTree>
    <p:extLst>
      <p:ext uri="{BB962C8B-B14F-4D97-AF65-F5344CB8AC3E}">
        <p14:creationId xmlns:p14="http://schemas.microsoft.com/office/powerpoint/2010/main" val="3123174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CE3D63-61CF-471F-92C6-9EFB033B55A4}"/>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První škola čp.33</a:t>
            </a:r>
          </a:p>
        </p:txBody>
      </p:sp>
      <p:pic>
        <p:nvPicPr>
          <p:cNvPr id="5" name="Zástupný obsah 4">
            <a:extLst>
              <a:ext uri="{FF2B5EF4-FFF2-40B4-BE49-F238E27FC236}">
                <a16:creationId xmlns:a16="http://schemas.microsoft.com/office/drawing/2014/main" id="{ED9EC855-F386-44FD-897F-0F81AFD06540}"/>
              </a:ext>
            </a:extLst>
          </p:cNvPr>
          <p:cNvPicPr>
            <a:picLocks noGrp="1" noChangeAspect="1"/>
          </p:cNvPicPr>
          <p:nvPr>
            <p:ph type="pic" idx="1"/>
          </p:nvPr>
        </p:nvPicPr>
        <p:blipFill rotWithShape="1">
          <a:blip r:embed="rId2"/>
          <a:srcRect t="5783" b="5783"/>
          <a:stretch/>
        </p:blipFill>
        <p:spPr/>
      </p:pic>
      <p:sp>
        <p:nvSpPr>
          <p:cNvPr id="6" name="Zástupný text 5">
            <a:extLst>
              <a:ext uri="{FF2B5EF4-FFF2-40B4-BE49-F238E27FC236}">
                <a16:creationId xmlns:a16="http://schemas.microsoft.com/office/drawing/2014/main" id="{B776A069-0EAA-44B3-9C51-EF58E140867C}"/>
              </a:ext>
            </a:extLst>
          </p:cNvPr>
          <p:cNvSpPr>
            <a:spLocks noGrp="1"/>
          </p:cNvSpPr>
          <p:nvPr>
            <p:ph type="body" sz="half" idx="2"/>
          </p:nvPr>
        </p:nvSpPr>
        <p:spPr/>
        <p:txBody>
          <a:bodyPr>
            <a:normAutofit/>
          </a:bodyPr>
          <a:lstStyle/>
          <a:p>
            <a:r>
              <a:rPr lang="cs-CZ" sz="2800" dirty="0">
                <a:latin typeface="Times New Roman" panose="02020603050405020304" pitchFamily="18" charset="0"/>
                <a:cs typeface="Times New Roman" panose="02020603050405020304" pitchFamily="18" charset="0"/>
              </a:rPr>
              <a:t>Dům čp. 33, kde byla umístěna 1. škola v naší obci</a:t>
            </a:r>
          </a:p>
        </p:txBody>
      </p:sp>
    </p:spTree>
    <p:extLst>
      <p:ext uri="{BB962C8B-B14F-4D97-AF65-F5344CB8AC3E}">
        <p14:creationId xmlns:p14="http://schemas.microsoft.com/office/powerpoint/2010/main" val="1723133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958D29-0AC1-4A0E-8CC5-5A5521563397}"/>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Mýtný domek čp.43</a:t>
            </a:r>
          </a:p>
        </p:txBody>
      </p:sp>
      <p:pic>
        <p:nvPicPr>
          <p:cNvPr id="5" name="Zástupný obsah 4">
            <a:extLst>
              <a:ext uri="{FF2B5EF4-FFF2-40B4-BE49-F238E27FC236}">
                <a16:creationId xmlns:a16="http://schemas.microsoft.com/office/drawing/2014/main" id="{69BC43D8-8881-4532-9F0E-E1E1EF4D3982}"/>
              </a:ext>
            </a:extLst>
          </p:cNvPr>
          <p:cNvPicPr>
            <a:picLocks noGrp="1" noChangeAspect="1"/>
          </p:cNvPicPr>
          <p:nvPr>
            <p:ph idx="1"/>
          </p:nvPr>
        </p:nvPicPr>
        <p:blipFill rotWithShape="1">
          <a:blip r:embed="rId2"/>
          <a:stretch/>
        </p:blipFill>
        <p:spPr>
          <a:xfrm>
            <a:off x="6645180" y="1852786"/>
            <a:ext cx="3649000" cy="4680060"/>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Zástupný text 5">
            <a:extLst>
              <a:ext uri="{FF2B5EF4-FFF2-40B4-BE49-F238E27FC236}">
                <a16:creationId xmlns:a16="http://schemas.microsoft.com/office/drawing/2014/main" id="{36A224AF-D7E3-4CC0-BE5A-0CC3697651B9}"/>
              </a:ext>
            </a:extLst>
          </p:cNvPr>
          <p:cNvSpPr>
            <a:spLocks noGrp="1"/>
          </p:cNvSpPr>
          <p:nvPr>
            <p:ph type="body" sz="half" idx="2"/>
          </p:nvPr>
        </p:nvSpPr>
        <p:spPr>
          <a:xfrm>
            <a:off x="680322" y="2336872"/>
            <a:ext cx="5504578" cy="4195974"/>
          </a:xfrm>
        </p:spPr>
        <p:txBody>
          <a:bodyPr>
            <a:normAutofit fontScale="92500" lnSpcReduction="10000"/>
          </a:bodyPr>
          <a:lstStyle/>
          <a:p>
            <a:pPr algn="just"/>
            <a:r>
              <a:rPr lang="cs-CZ" sz="3000" dirty="0">
                <a:latin typeface="Times New Roman" panose="02020603050405020304" pitchFamily="18" charset="0"/>
                <a:cs typeface="Times New Roman" panose="02020603050405020304" pitchFamily="18" charset="0"/>
              </a:rPr>
              <a:t>Kdy byl </a:t>
            </a:r>
            <a:r>
              <a:rPr lang="cs-CZ" sz="3000" dirty="0" err="1">
                <a:latin typeface="Times New Roman" panose="02020603050405020304" pitchFamily="18" charset="0"/>
                <a:cs typeface="Times New Roman" panose="02020603050405020304" pitchFamily="18" charset="0"/>
              </a:rPr>
              <a:t>tpřesně</a:t>
            </a:r>
            <a:r>
              <a:rPr lang="cs-CZ" sz="3000" dirty="0">
                <a:latin typeface="Times New Roman" panose="02020603050405020304" pitchFamily="18" charset="0"/>
                <a:cs typeface="Times New Roman" panose="02020603050405020304" pitchFamily="18" charset="0"/>
              </a:rPr>
              <a:t> postaven nevíme, ale do roku 1830 to byl Mýtný domek.</a:t>
            </a:r>
          </a:p>
          <a:p>
            <a:pPr algn="just"/>
            <a:r>
              <a:rPr lang="cs-CZ" sz="3000" dirty="0">
                <a:latin typeface="Times New Roman" panose="02020603050405020304" pitchFamily="18" charset="0"/>
                <a:cs typeface="Times New Roman" panose="02020603050405020304" pitchFamily="18" charset="0"/>
              </a:rPr>
              <a:t>V roce 1830 jej zakoupila obec a byla zde obecná škola až do roku 1896.</a:t>
            </a:r>
          </a:p>
          <a:p>
            <a:pPr algn="just"/>
            <a:r>
              <a:rPr lang="cs-CZ" sz="3000" dirty="0">
                <a:latin typeface="Times New Roman" panose="02020603050405020304" pitchFamily="18" charset="0"/>
                <a:cs typeface="Times New Roman" panose="02020603050405020304" pitchFamily="18" charset="0"/>
              </a:rPr>
              <a:t>Byly zde zřízeny byty.</a:t>
            </a:r>
          </a:p>
          <a:p>
            <a:pPr algn="just"/>
            <a:r>
              <a:rPr lang="cs-CZ" sz="3000" dirty="0">
                <a:latin typeface="Times New Roman" panose="02020603050405020304" pitchFamily="18" charset="0"/>
                <a:cs typeface="Times New Roman" panose="02020603050405020304" pitchFamily="18" charset="0"/>
              </a:rPr>
              <a:t>Od roku 1910 v domě byla místnost obecního starosty a od roku 1945 kancelář MNV.</a:t>
            </a:r>
          </a:p>
          <a:p>
            <a:endParaRPr lang="cs-CZ" sz="1400" dirty="0"/>
          </a:p>
        </p:txBody>
      </p:sp>
    </p:spTree>
    <p:extLst>
      <p:ext uri="{BB962C8B-B14F-4D97-AF65-F5344CB8AC3E}">
        <p14:creationId xmlns:p14="http://schemas.microsoft.com/office/powerpoint/2010/main" val="4036458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B05EF3-62FF-4369-BD54-8ACE49274832}"/>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Kokoškův statek čp.45</a:t>
            </a:r>
          </a:p>
        </p:txBody>
      </p:sp>
      <p:pic>
        <p:nvPicPr>
          <p:cNvPr id="5" name="Zástupný obsah 4">
            <a:extLst>
              <a:ext uri="{FF2B5EF4-FFF2-40B4-BE49-F238E27FC236}">
                <a16:creationId xmlns:a16="http://schemas.microsoft.com/office/drawing/2014/main" id="{5C665A9F-CD89-4A53-982F-A53BA80FFD1C}"/>
              </a:ext>
            </a:extLst>
          </p:cNvPr>
          <p:cNvPicPr>
            <a:picLocks noGrp="1" noChangeAspect="1"/>
          </p:cNvPicPr>
          <p:nvPr>
            <p:ph type="pic" idx="1"/>
          </p:nvPr>
        </p:nvPicPr>
        <p:blipFill rotWithShape="1">
          <a:blip r:embed="rId2"/>
          <a:srcRect t="887" b="887"/>
          <a:stretch/>
        </p:blipFill>
        <p:spPr>
          <a:xfrm>
            <a:off x="6417733" y="2336876"/>
            <a:ext cx="5425849" cy="3599312"/>
          </a:xfrm>
        </p:spPr>
      </p:pic>
      <p:sp>
        <p:nvSpPr>
          <p:cNvPr id="6" name="Zástupný text 5">
            <a:extLst>
              <a:ext uri="{FF2B5EF4-FFF2-40B4-BE49-F238E27FC236}">
                <a16:creationId xmlns:a16="http://schemas.microsoft.com/office/drawing/2014/main" id="{5A2B3581-28AF-4EAE-B21C-B5E3164A5636}"/>
              </a:ext>
            </a:extLst>
          </p:cNvPr>
          <p:cNvSpPr>
            <a:spLocks noGrp="1"/>
          </p:cNvSpPr>
          <p:nvPr>
            <p:ph type="body" sz="half" idx="2"/>
          </p:nvPr>
        </p:nvSpPr>
        <p:spPr>
          <a:xfrm>
            <a:off x="680322" y="2336873"/>
            <a:ext cx="5415677" cy="4013127"/>
          </a:xfrm>
        </p:spPr>
        <p:txBody>
          <a:bodyPr>
            <a:normAutofit fontScale="92500" lnSpcReduction="20000"/>
          </a:bodyPr>
          <a:lstStyle/>
          <a:p>
            <a:pPr algn="just"/>
            <a:r>
              <a:rPr lang="cs-CZ" sz="3000" dirty="0">
                <a:latin typeface="Times New Roman" panose="02020603050405020304" pitchFamily="18" charset="0"/>
                <a:cs typeface="Times New Roman" panose="02020603050405020304" pitchFamily="18" charset="0"/>
              </a:rPr>
              <a:t>Statek čp.45 Václava Kokošky z Bubovic s hostincem byl svědkem mnoha událostí v naší obci.</a:t>
            </a:r>
          </a:p>
          <a:p>
            <a:pPr algn="just"/>
            <a:r>
              <a:rPr lang="cs-CZ" sz="3000" dirty="0">
                <a:latin typeface="Times New Roman" panose="02020603050405020304" pitchFamily="18" charset="0"/>
                <a:cs typeface="Times New Roman" panose="02020603050405020304" pitchFamily="18" charset="0"/>
              </a:rPr>
              <a:t>Byl zde 3.3.1872 založen dělnický spolek Vlastimil.</a:t>
            </a:r>
          </a:p>
          <a:p>
            <a:pPr algn="just"/>
            <a:r>
              <a:rPr lang="cs-CZ" sz="3000" dirty="0">
                <a:latin typeface="Times New Roman" panose="02020603050405020304" pitchFamily="18" charset="0"/>
                <a:cs typeface="Times New Roman" panose="02020603050405020304" pitchFamily="18" charset="0"/>
              </a:rPr>
              <a:t>Svou klubovnu zde měl od roku 1958 klub holubářů</a:t>
            </a:r>
          </a:p>
          <a:p>
            <a:pPr algn="just"/>
            <a:r>
              <a:rPr lang="cs-CZ" sz="3000" dirty="0">
                <a:latin typeface="Times New Roman" panose="02020603050405020304" pitchFamily="18" charset="0"/>
                <a:cs typeface="Times New Roman" panose="02020603050405020304" pitchFamily="18" charset="0"/>
              </a:rPr>
              <a:t>Scházeli se zde hasiči</a:t>
            </a:r>
          </a:p>
          <a:p>
            <a:pPr algn="just"/>
            <a:r>
              <a:rPr lang="cs-CZ" sz="3000" dirty="0">
                <a:latin typeface="Times New Roman" panose="02020603050405020304" pitchFamily="18" charset="0"/>
                <a:cs typeface="Times New Roman" panose="02020603050405020304" pitchFamily="18" charset="0"/>
              </a:rPr>
              <a:t>Konaly se zde schůze i přednášky.</a:t>
            </a:r>
          </a:p>
          <a:p>
            <a:pPr algn="just"/>
            <a:endParaRPr lang="cs-CZ" dirty="0"/>
          </a:p>
          <a:p>
            <a:pPr algn="just"/>
            <a:r>
              <a:rPr lang="cs-CZ" i="1" dirty="0"/>
              <a:t>Foto z roku 1978</a:t>
            </a:r>
          </a:p>
          <a:p>
            <a:pPr algn="just"/>
            <a:endParaRPr lang="cs-CZ" dirty="0"/>
          </a:p>
        </p:txBody>
      </p:sp>
    </p:spTree>
    <p:extLst>
      <p:ext uri="{BB962C8B-B14F-4D97-AF65-F5344CB8AC3E}">
        <p14:creationId xmlns:p14="http://schemas.microsoft.com/office/powerpoint/2010/main" val="44938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B68E8-2C66-42DA-A3D2-600BC6BD5EA9}"/>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Kulturní dům na místě Kokoškova statku</a:t>
            </a:r>
          </a:p>
        </p:txBody>
      </p:sp>
      <p:pic>
        <p:nvPicPr>
          <p:cNvPr id="5" name="Zástupný obsah 4">
            <a:extLst>
              <a:ext uri="{FF2B5EF4-FFF2-40B4-BE49-F238E27FC236}">
                <a16:creationId xmlns:a16="http://schemas.microsoft.com/office/drawing/2014/main" id="{45256107-31BC-4188-91ED-6BC305EE9817}"/>
              </a:ext>
            </a:extLst>
          </p:cNvPr>
          <p:cNvPicPr>
            <a:picLocks noGrp="1" noChangeAspect="1"/>
          </p:cNvPicPr>
          <p:nvPr>
            <p:ph idx="1"/>
          </p:nvPr>
        </p:nvPicPr>
        <p:blipFill>
          <a:blip r:embed="rId2"/>
          <a:stretch>
            <a:fillRect/>
          </a:stretch>
        </p:blipFill>
        <p:spPr>
          <a:xfrm>
            <a:off x="2271529" y="1834166"/>
            <a:ext cx="7648942" cy="4790831"/>
          </a:xfrm>
        </p:spPr>
      </p:pic>
    </p:spTree>
    <p:extLst>
      <p:ext uri="{BB962C8B-B14F-4D97-AF65-F5344CB8AC3E}">
        <p14:creationId xmlns:p14="http://schemas.microsoft.com/office/powerpoint/2010/main" val="1468883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C5A3FC-891F-414C-90A1-D1ED9648F80F}"/>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Obecní Chudobinec čp.153</a:t>
            </a:r>
          </a:p>
        </p:txBody>
      </p:sp>
      <p:pic>
        <p:nvPicPr>
          <p:cNvPr id="7" name="Zástupný obsah 6">
            <a:extLst>
              <a:ext uri="{FF2B5EF4-FFF2-40B4-BE49-F238E27FC236}">
                <a16:creationId xmlns:a16="http://schemas.microsoft.com/office/drawing/2014/main" id="{7E22A353-7C3C-4287-B776-4FC01605392A}"/>
              </a:ext>
            </a:extLst>
          </p:cNvPr>
          <p:cNvPicPr>
            <a:picLocks noGrp="1" noChangeAspect="1"/>
          </p:cNvPicPr>
          <p:nvPr>
            <p:ph idx="1"/>
          </p:nvPr>
        </p:nvPicPr>
        <p:blipFill rotWithShape="1">
          <a:blip r:embed="rId2"/>
          <a:srcRect t="3176"/>
          <a:stretch/>
        </p:blipFill>
        <p:spPr>
          <a:xfrm>
            <a:off x="6845300" y="190014"/>
            <a:ext cx="4902200" cy="6244455"/>
          </a:xfrm>
        </p:spPr>
      </p:pic>
      <p:sp>
        <p:nvSpPr>
          <p:cNvPr id="4" name="Zástupný text 3">
            <a:extLst>
              <a:ext uri="{FF2B5EF4-FFF2-40B4-BE49-F238E27FC236}">
                <a16:creationId xmlns:a16="http://schemas.microsoft.com/office/drawing/2014/main" id="{D59216F3-E973-4BCD-8F62-82C79756F38E}"/>
              </a:ext>
            </a:extLst>
          </p:cNvPr>
          <p:cNvSpPr>
            <a:spLocks noGrp="1"/>
          </p:cNvSpPr>
          <p:nvPr>
            <p:ph type="body" sz="half" idx="2"/>
          </p:nvPr>
        </p:nvSpPr>
        <p:spPr>
          <a:xfrm>
            <a:off x="680322" y="2336872"/>
            <a:ext cx="5974478" cy="4097597"/>
          </a:xfrm>
        </p:spPr>
        <p:txBody>
          <a:bodyPr/>
          <a:lstStyle/>
          <a:p>
            <a:pPr algn="just"/>
            <a:r>
              <a:rPr lang="cs-CZ" sz="2800" dirty="0">
                <a:latin typeface="Times New Roman" panose="02020603050405020304" pitchFamily="18" charset="0"/>
                <a:cs typeface="Times New Roman" panose="02020603050405020304" pitchFamily="18" charset="0"/>
              </a:rPr>
              <a:t>Dne 25.dubna 1926 rozhodla obecní rada o zadání stavby chudobince. Bylo 12 nabídek a stavba byla zadána nejmenšímu podání, které měl pan stavitel Eduard Kostka ze Zákolan za obnos 73.229 korun a 92 haléře.</a:t>
            </a:r>
          </a:p>
          <a:p>
            <a:pPr algn="just"/>
            <a:r>
              <a:rPr lang="cs-CZ" sz="2800" dirty="0">
                <a:latin typeface="Times New Roman" panose="02020603050405020304" pitchFamily="18" charset="0"/>
                <a:cs typeface="Times New Roman" panose="02020603050405020304" pitchFamily="18" charset="0"/>
              </a:rPr>
              <a:t>Dne 20.listopadu 1926 se do chudobince již stěhovaly dvě staré vdovy, a to Chlumecká M. a Vlasáková A.</a:t>
            </a:r>
          </a:p>
          <a:p>
            <a:endParaRPr lang="cs-CZ" dirty="0"/>
          </a:p>
        </p:txBody>
      </p:sp>
    </p:spTree>
    <p:extLst>
      <p:ext uri="{BB962C8B-B14F-4D97-AF65-F5344CB8AC3E}">
        <p14:creationId xmlns:p14="http://schemas.microsoft.com/office/powerpoint/2010/main" val="3723866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5806F8-61D4-4B82-BC28-59585DD1AB5F}"/>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Rozvoj obce</a:t>
            </a:r>
          </a:p>
        </p:txBody>
      </p:sp>
      <p:sp>
        <p:nvSpPr>
          <p:cNvPr id="3" name="Zástupný obsah 2">
            <a:extLst>
              <a:ext uri="{FF2B5EF4-FFF2-40B4-BE49-F238E27FC236}">
                <a16:creationId xmlns:a16="http://schemas.microsoft.com/office/drawing/2014/main" id="{79734362-F3DE-4EDE-8597-E6477D6788AF}"/>
              </a:ext>
            </a:extLst>
          </p:cNvPr>
          <p:cNvSpPr>
            <a:spLocks noGrp="1"/>
          </p:cNvSpPr>
          <p:nvPr>
            <p:ph idx="1"/>
          </p:nvPr>
        </p:nvSpPr>
        <p:spPr/>
        <p:txBody>
          <a:bodyPr>
            <a:normAutofit fontScale="92500" lnSpcReduction="20000"/>
          </a:bodyPr>
          <a:lstStyle/>
          <a:p>
            <a:r>
              <a:rPr lang="cs-CZ" sz="2800" dirty="0">
                <a:latin typeface="Times New Roman" panose="02020603050405020304" pitchFamily="18" charset="0"/>
                <a:cs typeface="Times New Roman" panose="02020603050405020304" pitchFamily="18" charset="0"/>
              </a:rPr>
              <a:t>v roce 1930 má Stehelčeves 170 domů a 1013 obyvatel </a:t>
            </a:r>
          </a:p>
          <a:p>
            <a:r>
              <a:rPr lang="cs-CZ" sz="2800" dirty="0">
                <a:latin typeface="Times New Roman" panose="02020603050405020304" pitchFamily="18" charset="0"/>
                <a:cs typeface="Times New Roman" panose="02020603050405020304" pitchFamily="18" charset="0"/>
              </a:rPr>
              <a:t>V roce 1950 je to 209 domů a 780 obyvatel</a:t>
            </a:r>
          </a:p>
          <a:p>
            <a:r>
              <a:rPr lang="cs-CZ" sz="2800" dirty="0">
                <a:latin typeface="Times New Roman" panose="02020603050405020304" pitchFamily="18" charset="0"/>
                <a:cs typeface="Times New Roman" panose="02020603050405020304" pitchFamily="18" charset="0"/>
              </a:rPr>
              <a:t>V roce 1963 jen 205 domů a 723 obyvatel</a:t>
            </a:r>
          </a:p>
          <a:p>
            <a:r>
              <a:rPr lang="cs-CZ" sz="2800" dirty="0">
                <a:latin typeface="Times New Roman" panose="02020603050405020304" pitchFamily="18" charset="0"/>
                <a:cs typeface="Times New Roman" panose="02020603050405020304" pitchFamily="18" charset="0"/>
              </a:rPr>
              <a:t>Ve roce 1997 žije ve 217 domech 459 občanů</a:t>
            </a:r>
          </a:p>
          <a:p>
            <a:r>
              <a:rPr lang="cs-CZ" sz="2800" dirty="0">
                <a:latin typeface="Times New Roman" panose="02020603050405020304" pitchFamily="18" charset="0"/>
                <a:cs typeface="Times New Roman" panose="02020603050405020304" pitchFamily="18" charset="0"/>
              </a:rPr>
              <a:t>V roce 2000 je to 219 domů se 480 obyvateli</a:t>
            </a:r>
          </a:p>
          <a:p>
            <a:r>
              <a:rPr lang="cs-CZ" sz="2800" dirty="0">
                <a:latin typeface="Times New Roman" panose="02020603050405020304" pitchFamily="18" charset="0"/>
                <a:cs typeface="Times New Roman" panose="02020603050405020304" pitchFamily="18" charset="0"/>
              </a:rPr>
              <a:t>V roce 2010 v obci žije 661 obyvatel a byly zkolaudovány 4 nové domy.</a:t>
            </a:r>
          </a:p>
          <a:p>
            <a:r>
              <a:rPr lang="cs-CZ" sz="2800" dirty="0">
                <a:latin typeface="Times New Roman" panose="02020603050405020304" pitchFamily="18" charset="0"/>
                <a:cs typeface="Times New Roman" panose="02020603050405020304" pitchFamily="18" charset="0"/>
              </a:rPr>
              <a:t>V roce 2020 je k trvalému pobytu hlášeno 910 osob a obec má více než 360 čísel popisných.</a:t>
            </a:r>
          </a:p>
          <a:p>
            <a:endParaRPr lang="cs-CZ"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159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735747-6039-48F9-8908-4041F957E5D0}"/>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Využití chudobince</a:t>
            </a:r>
          </a:p>
        </p:txBody>
      </p:sp>
      <p:sp>
        <p:nvSpPr>
          <p:cNvPr id="4" name="Rectangle 1">
            <a:extLst>
              <a:ext uri="{FF2B5EF4-FFF2-40B4-BE49-F238E27FC236}">
                <a16:creationId xmlns:a16="http://schemas.microsoft.com/office/drawing/2014/main" id="{1FCD1D08-6529-4F8B-B0C9-FC0560922627}"/>
              </a:ext>
            </a:extLst>
          </p:cNvPr>
          <p:cNvSpPr>
            <a:spLocks noGrp="1" noChangeArrowheads="1"/>
          </p:cNvSpPr>
          <p:nvPr>
            <p:ph idx="1"/>
          </p:nvPr>
        </p:nvSpPr>
        <p:spPr bwMode="auto">
          <a:xfrm>
            <a:off x="143933" y="1770979"/>
            <a:ext cx="11861799" cy="451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kumimoji="0" lang="cs-CZ" altLang="cs-CZ"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rok 1932  přespalo v obecním chudobinci cizích cestujících 165 osob dospělých a 8 dětí. Mužů bylo 153, žen 12, dětí 8. Dle národnosti Čechů </a:t>
            </a:r>
            <a:r>
              <a:rPr kumimoji="0" lang="cs-CZ" altLang="cs-CZ" b="0" i="0" u="none" strike="noStrike" cap="none" normalizeH="0" baseline="0" dirty="0" bmk="_Hlk67435132">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 a 8 dětí, Moravanů 17, Slováků 12, Poláků 3, Němců Československých 11, Němci </a:t>
            </a:r>
            <a:r>
              <a:rPr kumimoji="0" lang="cs-CZ" altLang="cs-CZ" b="0" i="0" u="none" strike="noStrike" cap="none" normalizeH="0" baseline="0" dirty="0" err="1" bmk="_Hlk67435132">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říští</a:t>
            </a:r>
            <a:r>
              <a:rPr kumimoji="0" lang="cs-CZ" altLang="cs-CZ" b="0" i="0" u="none" strike="noStrike" cap="none" normalizeH="0" baseline="0" dirty="0" bmk="_Hlk67435132">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7, Maďaři 1, Rusíni 2, Rus 1.</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bmk="_Hlk67435132">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ct val="0"/>
              </a:spcBef>
              <a:spcAft>
                <a:spcPct val="0"/>
              </a:spcAft>
              <a:buNone/>
            </a:pP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 roce 1934 </a:t>
            </a:r>
            <a:r>
              <a:rPr lang="cs-CZ" dirty="0">
                <a:effectLst/>
                <a:latin typeface="Times New Roman" panose="02020603050405020304" pitchFamily="18" charset="0"/>
                <a:ea typeface="Times New Roman" panose="02020603050405020304" pitchFamily="18" charset="0"/>
                <a:cs typeface="Times New Roman" panose="02020603050405020304" pitchFamily="18" charset="0"/>
              </a:rPr>
              <a:t>byl poskytnut 245 osobám nocleh. Čechů bylo 163, Moravanů 13, </a:t>
            </a:r>
            <a:r>
              <a:rPr lang="cs-CZ" dirty="0" err="1">
                <a:effectLst/>
                <a:latin typeface="Times New Roman" panose="02020603050405020304" pitchFamily="18" charset="0"/>
                <a:ea typeface="Times New Roman" panose="02020603050405020304" pitchFamily="18" charset="0"/>
                <a:cs typeface="Times New Roman" panose="02020603050405020304" pitchFamily="18" charset="0"/>
              </a:rPr>
              <a:t>Pod.Rus</a:t>
            </a:r>
            <a:r>
              <a:rPr lang="cs-CZ" dirty="0">
                <a:effectLst/>
                <a:latin typeface="Times New Roman" panose="02020603050405020304" pitchFamily="18" charset="0"/>
                <a:ea typeface="Times New Roman" panose="02020603050405020304" pitchFamily="18" charset="0"/>
                <a:cs typeface="Times New Roman" panose="02020603050405020304" pitchFamily="18" charset="0"/>
              </a:rPr>
              <a:t>. 28, Rusů 8, Poláci 2, Maďaři 2, Francouz 1, </a:t>
            </a:r>
            <a:r>
              <a:rPr lang="cs-CZ" dirty="0" err="1">
                <a:effectLst/>
                <a:latin typeface="Times New Roman" panose="02020603050405020304" pitchFamily="18" charset="0"/>
                <a:ea typeface="Times New Roman" panose="02020603050405020304" pitchFamily="18" charset="0"/>
                <a:cs typeface="Times New Roman" panose="02020603050405020304" pitchFamily="18" charset="0"/>
              </a:rPr>
              <a:t>Říš.Němců</a:t>
            </a:r>
            <a:r>
              <a:rPr lang="cs-CZ" dirty="0">
                <a:effectLst/>
                <a:latin typeface="Times New Roman" panose="02020603050405020304" pitchFamily="18" charset="0"/>
                <a:ea typeface="Times New Roman" panose="02020603050405020304" pitchFamily="18" charset="0"/>
                <a:cs typeface="Times New Roman" panose="02020603050405020304" pitchFamily="18" charset="0"/>
              </a:rPr>
              <a:t> 10, </a:t>
            </a:r>
          </a:p>
          <a:p>
            <a:pPr marL="0" indent="0" algn="just" eaLnBrk="0" fontAlgn="base" hangingPunct="0">
              <a:lnSpc>
                <a:spcPct val="100000"/>
              </a:lnSpc>
              <a:spcBef>
                <a:spcPct val="0"/>
              </a:spcBef>
              <a:spcAft>
                <a:spcPct val="0"/>
              </a:spcAft>
              <a:buNone/>
            </a:pPr>
            <a:r>
              <a:rPr lang="cs-CZ" dirty="0">
                <a:effectLst/>
                <a:latin typeface="Times New Roman" panose="02020603050405020304" pitchFamily="18" charset="0"/>
                <a:ea typeface="Times New Roman" panose="02020603050405020304" pitchFamily="18" charset="0"/>
                <a:cs typeface="Times New Roman" panose="02020603050405020304" pitchFamily="18" charset="0"/>
              </a:rPr>
              <a:t>Cikánů Slov.6, dětí bylo 12 národnosti České. </a:t>
            </a:r>
          </a:p>
          <a:p>
            <a:pPr marL="0" indent="0" algn="just" eaLnBrk="0" fontAlgn="base" hangingPunct="0">
              <a:lnSpc>
                <a:spcPct val="100000"/>
              </a:lnSpc>
              <a:spcBef>
                <a:spcPct val="0"/>
              </a:spcBef>
              <a:spcAft>
                <a:spcPct val="0"/>
              </a:spcAft>
              <a:buNone/>
            </a:pPr>
            <a:endParaRPr lang="cs-CZ"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cs-CZ" dirty="0">
                <a:effectLst/>
                <a:latin typeface="Times New Roman" panose="02020603050405020304" pitchFamily="18" charset="0"/>
                <a:ea typeface="Times New Roman" panose="02020603050405020304" pitchFamily="18" charset="0"/>
              </a:rPr>
              <a:t>Rok 1935 v obecním chudobinci bylo za uplynulý rok umístěno 265 osob hledajících na jednu noc nocleh. Čechů 126, Moravanů 30, Slováků 25, Rusíni 12, Čeští Němci 25, říšských Němců 8, Italů 1, Belgičan 1, </a:t>
            </a:r>
            <a:r>
              <a:rPr lang="cs-CZ" dirty="0" err="1">
                <a:effectLst/>
                <a:latin typeface="Times New Roman" panose="02020603050405020304" pitchFamily="18" charset="0"/>
                <a:ea typeface="Times New Roman" panose="02020603050405020304" pitchFamily="18" charset="0"/>
              </a:rPr>
              <a:t>Dalm</a:t>
            </a:r>
            <a:r>
              <a:rPr lang="cs-CZ" dirty="0">
                <a:effectLst/>
                <a:latin typeface="Times New Roman" panose="02020603050405020304" pitchFamily="18" charset="0"/>
                <a:ea typeface="Times New Roman" panose="02020603050405020304" pitchFamily="18" charset="0"/>
              </a:rPr>
              <a:t> 1, Maďaři 2, Rusíni běženci 6. Žen přenocovalo 28, dětí 10.</a:t>
            </a:r>
            <a:endParaRPr kumimoji="0" lang="cs-CZ" altLang="cs-CZ"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0635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9CEB68DA-2999-4E09-BB1B-93D16985EB8D}"/>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Čekárna dětského lékaře</a:t>
            </a:r>
          </a:p>
        </p:txBody>
      </p:sp>
      <p:pic>
        <p:nvPicPr>
          <p:cNvPr id="5" name="Zástupný obsah 4">
            <a:extLst>
              <a:ext uri="{FF2B5EF4-FFF2-40B4-BE49-F238E27FC236}">
                <a16:creationId xmlns:a16="http://schemas.microsoft.com/office/drawing/2014/main" id="{8E71A592-C37A-4DF8-96DC-6AD47A706238}"/>
              </a:ext>
            </a:extLst>
          </p:cNvPr>
          <p:cNvPicPr>
            <a:picLocks noGrp="1" noChangeAspect="1"/>
          </p:cNvPicPr>
          <p:nvPr>
            <p:ph type="pic" idx="1"/>
          </p:nvPr>
        </p:nvPicPr>
        <p:blipFill rotWithShape="1">
          <a:blip r:embed="rId2"/>
          <a:srcRect t="1965" b="1965"/>
          <a:stretch/>
        </p:blipFill>
        <p:spPr>
          <a:xfrm>
            <a:off x="6646333" y="2336873"/>
            <a:ext cx="5425849" cy="3599312"/>
          </a:xfrm>
          <a:prstGeom prst="rect">
            <a:avLst/>
          </a:prstGeom>
          <a:ln>
            <a:noFill/>
          </a:ln>
          <a:effectLst>
            <a:outerShdw blurRad="190500" algn="tl" rotWithShape="0">
              <a:srgbClr val="000000">
                <a:alpha val="70000"/>
              </a:srgbClr>
            </a:outerShdw>
          </a:effectLst>
        </p:spPr>
      </p:pic>
      <p:sp>
        <p:nvSpPr>
          <p:cNvPr id="7" name="Zástupný text 6">
            <a:extLst>
              <a:ext uri="{FF2B5EF4-FFF2-40B4-BE49-F238E27FC236}">
                <a16:creationId xmlns:a16="http://schemas.microsoft.com/office/drawing/2014/main" id="{11B844E3-CACF-4BB0-AF23-8804A067B504}"/>
              </a:ext>
            </a:extLst>
          </p:cNvPr>
          <p:cNvSpPr>
            <a:spLocks noGrp="1"/>
          </p:cNvSpPr>
          <p:nvPr>
            <p:ph type="body" sz="half" idx="2"/>
          </p:nvPr>
        </p:nvSpPr>
        <p:spPr>
          <a:xfrm>
            <a:off x="670151" y="2260673"/>
            <a:ext cx="5425849" cy="3962327"/>
          </a:xfrm>
        </p:spPr>
        <p:txBody>
          <a:bodyPr/>
          <a:lstStyle/>
          <a:p>
            <a:pPr algn="just"/>
            <a:r>
              <a:rPr lang="cs-CZ" sz="2800" dirty="0">
                <a:latin typeface="Times New Roman" panose="02020603050405020304" pitchFamily="18" charset="0"/>
                <a:cs typeface="Times New Roman" panose="02020603050405020304" pitchFamily="18" charset="0"/>
              </a:rPr>
              <a:t>Po roce 1945 byl chudobinec využíván jako knihovna a byt pro učitele, obecního tajemníka, později jako ordinace dětského a později i obvodního lékaře a po roce 2010 byl prodán, protože obec neměla peníze na rekonstrukci tohoto domu.</a:t>
            </a:r>
          </a:p>
          <a:p>
            <a:pPr algn="just"/>
            <a:endParaRPr lang="cs-CZ" dirty="0"/>
          </a:p>
          <a:p>
            <a:pPr algn="just"/>
            <a:r>
              <a:rPr lang="cs-CZ" i="1" dirty="0"/>
              <a:t>Na snímku čekárna dětské ordinace.</a:t>
            </a:r>
          </a:p>
        </p:txBody>
      </p:sp>
    </p:spTree>
    <p:extLst>
      <p:ext uri="{BB962C8B-B14F-4D97-AF65-F5344CB8AC3E}">
        <p14:creationId xmlns:p14="http://schemas.microsoft.com/office/powerpoint/2010/main" val="3071401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B20E4A-834E-4947-9B52-5DD4EA508238}"/>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Tvrz Stehelčeves – čp.1</a:t>
            </a:r>
          </a:p>
        </p:txBody>
      </p:sp>
      <p:sp>
        <p:nvSpPr>
          <p:cNvPr id="3" name="Zástupný obsah 2">
            <a:extLst>
              <a:ext uri="{FF2B5EF4-FFF2-40B4-BE49-F238E27FC236}">
                <a16:creationId xmlns:a16="http://schemas.microsoft.com/office/drawing/2014/main" id="{7C2C736D-B909-455D-B6F0-FB06E19611B6}"/>
              </a:ext>
            </a:extLst>
          </p:cNvPr>
          <p:cNvSpPr>
            <a:spLocks noGrp="1"/>
          </p:cNvSpPr>
          <p:nvPr>
            <p:ph idx="1"/>
          </p:nvPr>
        </p:nvSpPr>
        <p:spPr>
          <a:xfrm>
            <a:off x="680321" y="2336873"/>
            <a:ext cx="9613861" cy="4284060"/>
          </a:xfrm>
        </p:spPr>
        <p:txBody>
          <a:bodyPr>
            <a:normAutofit fontScale="92500" lnSpcReduction="20000"/>
          </a:bodyPr>
          <a:lstStyle/>
          <a:p>
            <a:r>
              <a:rPr lang="cs-CZ" dirty="0">
                <a:latin typeface="Times New Roman" panose="02020603050405020304" pitchFamily="18" charset="0"/>
                <a:cs typeface="Times New Roman" panose="02020603050405020304" pitchFamily="18" charset="0"/>
              </a:rPr>
              <a:t>První písemná zmínka o tvrzi je z roku 1316, kdy zde sídlil Jan ze Stehelčevsi.</a:t>
            </a:r>
          </a:p>
          <a:p>
            <a:pPr algn="just">
              <a:lnSpc>
                <a:spcPct val="107000"/>
              </a:lnSpc>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V roce 1654 byl majitelem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Fingrhutový</a:t>
            </a:r>
            <a:r>
              <a:rPr lang="cs-CZ" dirty="0">
                <a:effectLst/>
                <a:latin typeface="Times New Roman" panose="02020603050405020304" pitchFamily="18" charset="0"/>
                <a:ea typeface="Calibri" panose="020F0502020204030204" pitchFamily="34" charset="0"/>
                <a:cs typeface="Times New Roman" panose="02020603050405020304" pitchFamily="18" charset="0"/>
              </a:rPr>
              <a:t> Jan a ke statku přináleželo 120 strychů pozemků</a:t>
            </a:r>
          </a:p>
          <a:p>
            <a:pPr algn="just">
              <a:lnSpc>
                <a:spcPct val="107000"/>
              </a:lnSpc>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V roce 1687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Fingrhutová</a:t>
            </a:r>
            <a:r>
              <a:rPr lang="cs-CZ" dirty="0">
                <a:effectLst/>
                <a:latin typeface="Times New Roman" panose="02020603050405020304" pitchFamily="18" charset="0"/>
                <a:ea typeface="Calibri" panose="020F0502020204030204" pitchFamily="34" charset="0"/>
                <a:cs typeface="Times New Roman" panose="02020603050405020304" pitchFamily="18" charset="0"/>
              </a:rPr>
              <a:t> Ludmila (zřejmě vdova po Janovi)</a:t>
            </a:r>
          </a:p>
          <a:p>
            <a:pPr algn="just">
              <a:lnSpc>
                <a:spcPct val="107000"/>
              </a:lnSpc>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V roce 1713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Fingrhut</a:t>
            </a:r>
            <a:r>
              <a:rPr lang="cs-CZ" dirty="0">
                <a:effectLst/>
                <a:latin typeface="Times New Roman" panose="02020603050405020304" pitchFamily="18" charset="0"/>
                <a:ea typeface="Calibri" panose="020F0502020204030204" pitchFamily="34" charset="0"/>
                <a:cs typeface="Times New Roman" panose="02020603050405020304" pitchFamily="18" charset="0"/>
              </a:rPr>
              <a:t> František (syn nebo vnuk Ludmily a Jana?)</a:t>
            </a:r>
          </a:p>
          <a:p>
            <a:pPr algn="just">
              <a:lnSpc>
                <a:spcPct val="107000"/>
              </a:lnSpc>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V roce 1721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Fingrhutová</a:t>
            </a:r>
            <a:r>
              <a:rPr lang="cs-CZ" dirty="0">
                <a:effectLst/>
                <a:latin typeface="Times New Roman" panose="02020603050405020304" pitchFamily="18" charset="0"/>
                <a:ea typeface="Calibri" panose="020F0502020204030204" pitchFamily="34" charset="0"/>
                <a:cs typeface="Times New Roman" panose="02020603050405020304" pitchFamily="18" charset="0"/>
              </a:rPr>
              <a:t> Dorota</a:t>
            </a:r>
          </a:p>
          <a:p>
            <a:pPr algn="just">
              <a:lnSpc>
                <a:spcPct val="107000"/>
              </a:lnSpc>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V roce  1754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Fingrhut</a:t>
            </a:r>
            <a:r>
              <a:rPr lang="cs-CZ" dirty="0">
                <a:effectLst/>
                <a:latin typeface="Times New Roman" panose="02020603050405020304" pitchFamily="18" charset="0"/>
                <a:ea typeface="Calibri" panose="020F0502020204030204" pitchFamily="34" charset="0"/>
                <a:cs typeface="Times New Roman" panose="02020603050405020304" pitchFamily="18" charset="0"/>
              </a:rPr>
              <a:t> Václav</a:t>
            </a:r>
          </a:p>
          <a:p>
            <a:pPr algn="just">
              <a:lnSpc>
                <a:spcPct val="107000"/>
              </a:lnSpc>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V roce 1773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Fingrhut</a:t>
            </a:r>
            <a:r>
              <a:rPr lang="cs-CZ" dirty="0">
                <a:effectLst/>
                <a:latin typeface="Times New Roman" panose="02020603050405020304" pitchFamily="18" charset="0"/>
                <a:ea typeface="Calibri" panose="020F0502020204030204" pitchFamily="34" charset="0"/>
                <a:cs typeface="Times New Roman" panose="02020603050405020304" pitchFamily="18" charset="0"/>
              </a:rPr>
              <a:t> Jan a ke statku patří 122 strychů (korců) pozemků</a:t>
            </a:r>
          </a:p>
          <a:p>
            <a:pPr algn="just">
              <a:lnSpc>
                <a:spcPct val="107000"/>
              </a:lnSpc>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V roce 1823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Fingrhutova</a:t>
            </a:r>
            <a:r>
              <a:rPr lang="cs-CZ" dirty="0">
                <a:effectLst/>
                <a:latin typeface="Times New Roman" panose="02020603050405020304" pitchFamily="18" charset="0"/>
                <a:ea typeface="Calibri" panose="020F0502020204030204" pitchFamily="34" charset="0"/>
                <a:cs typeface="Times New Roman" panose="02020603050405020304" pitchFamily="18" charset="0"/>
              </a:rPr>
              <a:t> vdova</a:t>
            </a:r>
          </a:p>
          <a:p>
            <a:endParaRPr lang="cs-CZ" sz="1400" dirty="0"/>
          </a:p>
        </p:txBody>
      </p:sp>
    </p:spTree>
    <p:extLst>
      <p:ext uri="{BB962C8B-B14F-4D97-AF65-F5344CB8AC3E}">
        <p14:creationId xmlns:p14="http://schemas.microsoft.com/office/powerpoint/2010/main" val="3636596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93697-D158-4A39-A7E0-EBDDFAA123B3}"/>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300 let vlastnily statek 2 rody</a:t>
            </a:r>
          </a:p>
        </p:txBody>
      </p:sp>
      <p:sp>
        <p:nvSpPr>
          <p:cNvPr id="3" name="Zástupný obsah 2">
            <a:extLst>
              <a:ext uri="{FF2B5EF4-FFF2-40B4-BE49-F238E27FC236}">
                <a16:creationId xmlns:a16="http://schemas.microsoft.com/office/drawing/2014/main" id="{F013FEEF-3EE6-4646-98B2-CDBB8240767A}"/>
              </a:ext>
            </a:extLst>
          </p:cNvPr>
          <p:cNvSpPr>
            <a:spLocks noGrp="1"/>
          </p:cNvSpPr>
          <p:nvPr>
            <p:ph idx="1"/>
          </p:nvPr>
        </p:nvSpPr>
        <p:spPr>
          <a:xfrm>
            <a:off x="773454" y="2505456"/>
            <a:ext cx="9613861" cy="3599316"/>
          </a:xfrm>
        </p:spPr>
        <p:txBody>
          <a:bodyPr>
            <a:normAutofit fontScale="77500" lnSpcReduction="20000"/>
          </a:bodyPr>
          <a:lstStyle/>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V roce 1840 Polák Vilém – největší sedlák v obci,(vlastnil nejen statek čp.1, ale i statky čp.5, 6 a 31, od roku 1882 do roku 1888 byl starostou obce. </a:t>
            </a:r>
          </a:p>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V roce 1847 </a:t>
            </a:r>
            <a:r>
              <a:rPr lang="cs-CZ" sz="2800" dirty="0" err="1">
                <a:effectLst/>
                <a:latin typeface="Times New Roman" panose="02020603050405020304" pitchFamily="18" charset="0"/>
                <a:ea typeface="Calibri" panose="020F0502020204030204" pitchFamily="34" charset="0"/>
                <a:cs typeface="Times New Roman" panose="02020603050405020304" pitchFamily="18" charset="0"/>
              </a:rPr>
              <a:t>Michnovský</a:t>
            </a: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 Josef</a:t>
            </a:r>
          </a:p>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V roce 1860 Polák Vilém ( proč byla držba rodu Poláků přetržena není známo, kdo byl Josef </a:t>
            </a:r>
            <a:r>
              <a:rPr lang="cs-CZ" sz="2800" dirty="0" err="1">
                <a:effectLst/>
                <a:latin typeface="Times New Roman" panose="02020603050405020304" pitchFamily="18" charset="0"/>
                <a:ea typeface="Calibri" panose="020F0502020204030204" pitchFamily="34" charset="0"/>
                <a:cs typeface="Times New Roman" panose="02020603050405020304" pitchFamily="18" charset="0"/>
              </a:rPr>
              <a:t>Michnovský</a:t>
            </a: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V roce 1950 byl vlastníkem Otto Polák</a:t>
            </a:r>
          </a:p>
          <a:p>
            <a:pPr algn="just">
              <a:lnSpc>
                <a:spcPct val="107000"/>
              </a:lnSpc>
              <a:spcAft>
                <a:spcPts val="800"/>
              </a:spcAft>
            </a:pP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Poté užívali prostory statku čp.1 zaměstnanci JZD Stehelčeves a pak JZD  Slatina. V 50.letech minulého století byl ve statku velký vepřín zbudovaný ze dvou stodol. </a:t>
            </a:r>
          </a:p>
          <a:p>
            <a:endParaRPr lang="cs-CZ" dirty="0"/>
          </a:p>
        </p:txBody>
      </p:sp>
    </p:spTree>
    <p:extLst>
      <p:ext uri="{BB962C8B-B14F-4D97-AF65-F5344CB8AC3E}">
        <p14:creationId xmlns:p14="http://schemas.microsoft.com/office/powerpoint/2010/main" val="408951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0EA46E-1D57-4A6F-8AE4-12A4C60332C6}"/>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Čp.1 na počátku 70.let 20.století</a:t>
            </a:r>
          </a:p>
        </p:txBody>
      </p:sp>
      <p:pic>
        <p:nvPicPr>
          <p:cNvPr id="5" name="Zástupný obsah 4">
            <a:extLst>
              <a:ext uri="{FF2B5EF4-FFF2-40B4-BE49-F238E27FC236}">
                <a16:creationId xmlns:a16="http://schemas.microsoft.com/office/drawing/2014/main" id="{7A16CE1B-A490-4471-B24B-46C7537FF35D}"/>
              </a:ext>
            </a:extLst>
          </p:cNvPr>
          <p:cNvPicPr>
            <a:picLocks noGrp="1" noChangeAspect="1"/>
          </p:cNvPicPr>
          <p:nvPr>
            <p:ph idx="1"/>
          </p:nvPr>
        </p:nvPicPr>
        <p:blipFill rotWithShape="1">
          <a:blip r:embed="rId2"/>
          <a:srcRect l="784" t="2847" r="757" b="2847"/>
          <a:stretch/>
        </p:blipFill>
        <p:spPr>
          <a:xfrm>
            <a:off x="2057400" y="2167467"/>
            <a:ext cx="6231468" cy="4207933"/>
          </a:xfrm>
        </p:spPr>
      </p:pic>
    </p:spTree>
    <p:extLst>
      <p:ext uri="{BB962C8B-B14F-4D97-AF65-F5344CB8AC3E}">
        <p14:creationId xmlns:p14="http://schemas.microsoft.com/office/powerpoint/2010/main" val="43280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B5B4F4-F0C5-4997-B2B5-92A9203C08A4}"/>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Čp.1 před zbouráním v roce 1978</a:t>
            </a:r>
          </a:p>
        </p:txBody>
      </p:sp>
      <p:pic>
        <p:nvPicPr>
          <p:cNvPr id="5" name="Zástupný obsah 4">
            <a:extLst>
              <a:ext uri="{FF2B5EF4-FFF2-40B4-BE49-F238E27FC236}">
                <a16:creationId xmlns:a16="http://schemas.microsoft.com/office/drawing/2014/main" id="{0F280F37-E648-440E-9E89-E57F369D9618}"/>
              </a:ext>
            </a:extLst>
          </p:cNvPr>
          <p:cNvPicPr>
            <a:picLocks noGrp="1" noChangeAspect="1"/>
          </p:cNvPicPr>
          <p:nvPr>
            <p:ph idx="1"/>
          </p:nvPr>
        </p:nvPicPr>
        <p:blipFill>
          <a:blip r:embed="rId2"/>
          <a:stretch>
            <a:fillRect/>
          </a:stretch>
        </p:blipFill>
        <p:spPr>
          <a:xfrm>
            <a:off x="2885589" y="1969007"/>
            <a:ext cx="6420822" cy="4795860"/>
          </a:xfrm>
        </p:spPr>
      </p:pic>
    </p:spTree>
    <p:extLst>
      <p:ext uri="{BB962C8B-B14F-4D97-AF65-F5344CB8AC3E}">
        <p14:creationId xmlns:p14="http://schemas.microsoft.com/office/powerpoint/2010/main" val="450093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DC3C9-1445-4397-AF41-6EF44C00093A}"/>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Čp.1 dnes</a:t>
            </a:r>
          </a:p>
        </p:txBody>
      </p:sp>
      <p:pic>
        <p:nvPicPr>
          <p:cNvPr id="5" name="Zástupný obsah 4">
            <a:extLst>
              <a:ext uri="{FF2B5EF4-FFF2-40B4-BE49-F238E27FC236}">
                <a16:creationId xmlns:a16="http://schemas.microsoft.com/office/drawing/2014/main" id="{4026AF46-52BD-47E7-9258-853146A157A8}"/>
              </a:ext>
            </a:extLst>
          </p:cNvPr>
          <p:cNvPicPr>
            <a:picLocks noGrp="1" noChangeAspect="1"/>
          </p:cNvPicPr>
          <p:nvPr>
            <p:ph type="pic" idx="1"/>
          </p:nvPr>
        </p:nvPicPr>
        <p:blipFill rotWithShape="1">
          <a:blip r:embed="rId2"/>
          <a:srcRect t="5783" b="5783"/>
          <a:stretch/>
        </p:blipFill>
        <p:spPr/>
      </p:pic>
      <p:sp>
        <p:nvSpPr>
          <p:cNvPr id="3" name="Zástupný text 2">
            <a:extLst>
              <a:ext uri="{FF2B5EF4-FFF2-40B4-BE49-F238E27FC236}">
                <a16:creationId xmlns:a16="http://schemas.microsoft.com/office/drawing/2014/main" id="{EA09A46D-82C0-4D3D-AEBE-3D1961BF45C1}"/>
              </a:ext>
            </a:extLst>
          </p:cNvPr>
          <p:cNvSpPr>
            <a:spLocks noGrp="1"/>
          </p:cNvSpPr>
          <p:nvPr>
            <p:ph type="body" sz="half" idx="2"/>
          </p:nvPr>
        </p:nvSpPr>
        <p:spPr/>
        <p:txBody>
          <a:bodyPr>
            <a:normAutofit/>
          </a:bodyPr>
          <a:lstStyle/>
          <a:p>
            <a:r>
              <a:rPr lang="cs-CZ" sz="2800" dirty="0">
                <a:latin typeface="Times New Roman" panose="02020603050405020304" pitchFamily="18" charset="0"/>
                <a:cs typeface="Times New Roman" panose="02020603050405020304" pitchFamily="18" charset="0"/>
              </a:rPr>
              <a:t>Statek čp.1 stál na místě první </a:t>
            </a:r>
            <a:r>
              <a:rPr lang="cs-CZ" sz="2800" dirty="0" err="1">
                <a:latin typeface="Times New Roman" panose="02020603050405020304" pitchFamily="18" charset="0"/>
                <a:cs typeface="Times New Roman" panose="02020603050405020304" pitchFamily="18" charset="0"/>
              </a:rPr>
              <a:t>stehelčeveské</a:t>
            </a:r>
            <a:r>
              <a:rPr lang="cs-CZ" sz="2800" dirty="0">
                <a:latin typeface="Times New Roman" panose="02020603050405020304" pitchFamily="18" charset="0"/>
                <a:cs typeface="Times New Roman" panose="02020603050405020304" pitchFamily="18" charset="0"/>
              </a:rPr>
              <a:t> tvrze zmiňované již v roce 1316</a:t>
            </a:r>
          </a:p>
        </p:txBody>
      </p:sp>
    </p:spTree>
    <p:extLst>
      <p:ext uri="{BB962C8B-B14F-4D97-AF65-F5344CB8AC3E}">
        <p14:creationId xmlns:p14="http://schemas.microsoft.com/office/powerpoint/2010/main" val="1228710436"/>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TM04033917[[fn=Berlín]]</Template>
  <TotalTime>470</TotalTime>
  <Words>2300</Words>
  <Application>Microsoft Office PowerPoint</Application>
  <PresentationFormat>Širokoúhlá obrazovka</PresentationFormat>
  <Paragraphs>155</Paragraphs>
  <Slides>41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41</vt:i4>
      </vt:variant>
    </vt:vector>
  </HeadingPairs>
  <TitlesOfParts>
    <vt:vector size="45" baseType="lpstr">
      <vt:lpstr>Arial</vt:lpstr>
      <vt:lpstr>Times New Roman</vt:lpstr>
      <vt:lpstr>Trebuchet MS</vt:lpstr>
      <vt:lpstr>Berlín</vt:lpstr>
      <vt:lpstr>Staré statky, stavení a dvory Stehelčevské</vt:lpstr>
      <vt:lpstr>Katastr Stehelčevsi</vt:lpstr>
      <vt:lpstr>Domy ve Stehelčevsi</vt:lpstr>
      <vt:lpstr>Rozvoj obce</vt:lpstr>
      <vt:lpstr>Tvrz Stehelčeves – čp.1</vt:lpstr>
      <vt:lpstr>300 let vlastnily statek 2 rody</vt:lpstr>
      <vt:lpstr>Čp.1 na počátku 70.let 20.století</vt:lpstr>
      <vt:lpstr>Čp.1 před zbouráním v roce 1978</vt:lpstr>
      <vt:lpstr>Čp.1 dnes</vt:lpstr>
      <vt:lpstr>Taussigovna – čp.2</vt:lpstr>
      <vt:lpstr>Čp.2 </vt:lpstr>
      <vt:lpstr>Čp.3 statek pana Lauricha</vt:lpstr>
      <vt:lpstr>Artefakty z Laurichova statku</vt:lpstr>
      <vt:lpstr>Rubešův statek čp.4</vt:lpstr>
      <vt:lpstr>Statek čp.4 v roce 1976</vt:lpstr>
      <vt:lpstr>Od června 2016 je zde zahradnictví</vt:lpstr>
      <vt:lpstr> Kohoutův statek čp.5</vt:lpstr>
      <vt:lpstr>Statek čp.5 počátkem 70.let 20.století</vt:lpstr>
      <vt:lpstr>Maškovská krčma čp.6</vt:lpstr>
      <vt:lpstr>Původní čp.6 před zbouráním na počátku 70. let minulého století</vt:lpstr>
      <vt:lpstr>Statek Černých čp.7</vt:lpstr>
      <vt:lpstr>Demoliční stav statku v roce 1978 a dnes</vt:lpstr>
      <vt:lpstr>Hospoda u Zeleného stromu čp.8</vt:lpstr>
      <vt:lpstr>Čp. 8 dnes</vt:lpstr>
      <vt:lpstr>Obecní pastouška čp.9</vt:lpstr>
      <vt:lpstr>Benešův statek čp.20</vt:lpstr>
      <vt:lpstr>Bendův statek čp.21</vt:lpstr>
      <vt:lpstr>Žákův mlýn čp. 22</vt:lpstr>
      <vt:lpstr>Statek rolníka Bayera čp.24</vt:lpstr>
      <vt:lpstr>Statek čp. 25</vt:lpstr>
      <vt:lpstr>Statek u Pomajzlů čp.30, 31</vt:lpstr>
      <vt:lpstr>Párovka ve dvoře statku u Pomajzlů r.1934</vt:lpstr>
      <vt:lpstr>Hlavsův mlýn čp.32</vt:lpstr>
      <vt:lpstr>Rozkvět mlýna čp.22</vt:lpstr>
      <vt:lpstr>První škola čp.33</vt:lpstr>
      <vt:lpstr>Mýtný domek čp.43</vt:lpstr>
      <vt:lpstr>Kokoškův statek čp.45</vt:lpstr>
      <vt:lpstr>Kulturní dům na místě Kokoškova statku</vt:lpstr>
      <vt:lpstr>Obecní Chudobinec čp.153</vt:lpstr>
      <vt:lpstr>Využití chudobince</vt:lpstr>
      <vt:lpstr>Čekárna dětského lékaře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Staré statky, stavení a dvory Stehelčevské</dc:title>
  <dc:creator>Jaroslava Stancova</dc:creator>
  <cp:lastModifiedBy>Jaroslava Stancova</cp:lastModifiedBy>
  <cp:revision>28</cp:revision>
  <dcterms:created xsi:type="dcterms:W3CDTF">2022-01-08T19:49:21Z</dcterms:created>
  <dcterms:modified xsi:type="dcterms:W3CDTF">2022-03-02T08:10:14Z</dcterms:modified>
</cp:coreProperties>
</file>